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1129" r:id="rId2"/>
    <p:sldId id="1168" r:id="rId3"/>
    <p:sldId id="1169" r:id="rId4"/>
    <p:sldId id="1170" r:id="rId5"/>
    <p:sldId id="1171" r:id="rId6"/>
    <p:sldId id="1175" r:id="rId7"/>
    <p:sldId id="1130" r:id="rId8"/>
    <p:sldId id="1131" r:id="rId9"/>
    <p:sldId id="1176" r:id="rId10"/>
    <p:sldId id="1177" r:id="rId11"/>
    <p:sldId id="1178" r:id="rId12"/>
    <p:sldId id="1065" r:id="rId13"/>
    <p:sldId id="1179" r:id="rId14"/>
    <p:sldId id="1180" r:id="rId15"/>
    <p:sldId id="1181" r:id="rId16"/>
    <p:sldId id="1182" r:id="rId17"/>
    <p:sldId id="1183" r:id="rId18"/>
    <p:sldId id="1184" r:id="rId19"/>
    <p:sldId id="1185" r:id="rId20"/>
    <p:sldId id="1166" r:id="rId21"/>
    <p:sldId id="1167" r:id="rId22"/>
    <p:sldId id="1186" r:id="rId23"/>
    <p:sldId id="1187" r:id="rId24"/>
    <p:sldId id="1083" r:id="rId2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04E36-F032-4BC7-9CD0-0282807D2DC7}" type="datetimeFigureOut">
              <a:rPr lang="ko-KR" altLang="en-US" smtClean="0"/>
              <a:pPr/>
              <a:t>2014-12-12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61AA61-0329-44CE-893D-B8EA3178A4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8529A-A3DE-460A-A0C4-C40D3A5AE55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A7AB5-267D-4184-AC7F-E1865AAB5B0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9366C-BF83-4BCA-B318-0ABB2356298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512B1-9249-45C1-A5FA-BEEFDB9DCF0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59190-9316-40A1-9676-EADE2D96AA7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55124-54ED-41CC-94E8-6C49566E4B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81912-F862-424E-BB67-279672E1ADD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847F7-779A-4866-BA66-F9133E0EFC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3C275-2B53-4A67-BE54-101FE3D781E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71076-D8EF-4D17-ACF3-62CF13035E7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986D4-B2E2-47C1-AC74-DE94D8BBCAD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유형을 편집하려면 누르십시오</a:t>
            </a:r>
            <a:r>
              <a:rPr lang="en-US" altLang="ko-KR" smtClean="0"/>
              <a:t>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3672B4-35D9-403F-9ADF-EAE0A6460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20483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483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음성을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듣고자 기도하면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귀를 기울이고 나의 기도를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들어주신다네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음성을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오시면 천국에서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주님과 살리라 영원토록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 오시면 천국에서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주님과 살리라 영원토록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사랑하는 주님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홀로 걸어도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노래 부르네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폭풍 구름 몰아치고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하늘 덮어도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실망치 않네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주는 내친구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신실한 친구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세상 끝까지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주를 믿으리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폭풍 구름 몰아치고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하늘 덮어도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실망치 않네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주는 선한목자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인도해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사망의 골짜기로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다닐지라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주님께서 나의 길을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인도하시니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주를 따라가리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언제까지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주는 내 목자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선하신 목자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어디 가든지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함께 하시네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주님께서 나의 길을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인도하시니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주를 따라가리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언제까지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주의 믿음 갖고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깊은 웅덩이와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수렁에서 끌어주시고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발을 반석 위에 세우시사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튼튼히 하셨네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음성을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오소서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 나의 성령이여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임하소서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거룩한 성령의 불길로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오소서 성령이여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헛된 마음 모두 다 태우시고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새롭게 하소서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진리로 날 가르쳐 주셔서 내 영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자유롭게 하소서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오소서 성령이여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성령이여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임하소서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 삶에 충만하게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임하소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오소서 성령이여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31470"/>
            <a:ext cx="914400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새 노래로 부르자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랄랄라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하나님께 올릴 찬송을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새 노래로 부르자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사랑을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음성을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주를 의지하고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교만하지 않으면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거짓에 치우치지 아니하면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복이 있으리라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음성을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여호와 나의 주는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크신 권능의 주라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그의 크신 권능으로 우리들을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사랑하여 주시네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음성을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새 노래로 부르자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랄랄라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하나님께 올릴 찬송을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새 노래로 부르자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사랑을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음성을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사랑하는 주님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위해 죽으시고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부활 승천하시어서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주가 되셨네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사랑하는 주님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43050"/>
            <a:ext cx="91440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사랑하는 주님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목자되시어서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항상 인도하니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주만 따라가리라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나를 사랑하는 주님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2583</TotalTime>
  <Words>263</Words>
  <Application>Microsoft Office PowerPoint</Application>
  <PresentationFormat>화면 슬라이드 쇼(4:3)</PresentationFormat>
  <Paragraphs>100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1_기본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</vt:vector>
  </TitlesOfParts>
  <Company>루세네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이주만</dc:creator>
  <cp:lastModifiedBy>Windows 사용자</cp:lastModifiedBy>
  <cp:revision>99</cp:revision>
  <dcterms:created xsi:type="dcterms:W3CDTF">2004-10-07T15:00:13Z</dcterms:created>
  <dcterms:modified xsi:type="dcterms:W3CDTF">2014-12-12T09:25:18Z</dcterms:modified>
</cp:coreProperties>
</file>