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1129" r:id="rId2"/>
    <p:sldId id="1154" r:id="rId3"/>
    <p:sldId id="1158" r:id="rId4"/>
    <p:sldId id="1155" r:id="rId5"/>
    <p:sldId id="1156" r:id="rId6"/>
    <p:sldId id="1157" r:id="rId7"/>
    <p:sldId id="1130" r:id="rId8"/>
    <p:sldId id="1131" r:id="rId9"/>
    <p:sldId id="1159" r:id="rId10"/>
    <p:sldId id="1160" r:id="rId11"/>
    <p:sldId id="1163" r:id="rId12"/>
    <p:sldId id="1164" r:id="rId13"/>
    <p:sldId id="1165" r:id="rId14"/>
    <p:sldId id="1161" r:id="rId15"/>
    <p:sldId id="1109" r:id="rId16"/>
    <p:sldId id="1065" r:id="rId17"/>
    <p:sldId id="1166" r:id="rId18"/>
    <p:sldId id="1167" r:id="rId19"/>
    <p:sldId id="1083" r:id="rId2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84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04E36-F032-4BC7-9CD0-0282807D2DC7}" type="datetimeFigureOut">
              <a:rPr lang="ko-KR" altLang="en-US" smtClean="0"/>
              <a:pPr/>
              <a:t>2014-12-05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AA61-0329-44CE-893D-B8EA3178A4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8529A-A3DE-460A-A0C4-C40D3A5AE55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A7AB5-267D-4184-AC7F-E1865AAB5B0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9366C-BF83-4BCA-B318-0ABB2356298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512B1-9249-45C1-A5FA-BEEFDB9DCF0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59190-9316-40A1-9676-EADE2D96AA7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55124-54ED-41CC-94E8-6C49566E4BE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81912-F862-424E-BB67-279672E1ADD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847F7-779A-4866-BA66-F9133E0EFC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3C275-2B53-4A67-BE54-101FE3D781E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71076-D8EF-4D17-ACF3-62CF13035E7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86D4-B2E2-47C1-AC74-DE94D8BBCAD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유형을 편집하려면 누르십시오</a:t>
            </a:r>
            <a:r>
              <a:rPr lang="en-US" altLang="ko-KR" smtClean="0"/>
              <a:t>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3672B4-35D9-403F-9ADF-EAE0A6460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0483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483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나의 자비로운 주여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몸과 영혼을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은혜로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다 채워주소서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나의 자비로운 주여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51706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알렐루야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알렐루야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알렐루야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 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- - - -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알렐루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야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보내소서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맘 나의 몸 주께 드리오니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 받으옵소서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써주소서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가진 것 모두 다 주께 드리오니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 받으옵소서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51706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알렐루야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알렐루야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알렐루야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 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- - - -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알렐루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야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2428868"/>
            <a:ext cx="9144000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받으옵소서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받으옵소서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오직 주의 사랑에 매여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영 기뻐 노래합니다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이 소망의 언덕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기쁨의 땅에서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주께 사랑드립니다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오직 주의 사랑에 매여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오직 주의 임재 안에 갇혀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영 기뻐 찬양합니다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이 소명의 언덕 거룩한 땅에서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주께 경배드립니다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오직 주의 사랑에 매여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주께서 주신 모든 은혜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나는 말할 수 없네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영혼 즐거이 주 따르렵니다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주께 내 삶 드립니다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오직 주의 사랑에 매여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이 세상 괴롬 걱정 근심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주여 받아주시고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험한 세상에서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인도하소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나의 자비로운 주여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오 예수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지금 오셔서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오 예수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채워주소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나의 자비로운 주여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모여라 주께 찬양하라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귀한 친구여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앞에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두 손 모으고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나의 자비로운 주여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너의 슬픔 세상 눈물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너의 쌓인 아픔을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십자가 앞에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 모두 버리고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나의 자비로운 주여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오 예수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지금 오셔서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예수 오 예수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채워주소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나의 자비로운 주여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보내소서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맘 나의 몸 주께 드리오니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 받으옵소서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써주소서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가진 것 모두 다 주께 드리오니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 받으옵소서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내가 여기 있사오니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2576</TotalTime>
  <Words>252</Words>
  <Application>Microsoft Office PowerPoint</Application>
  <PresentationFormat>화면 슬라이드 쇼(4:3)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1_기본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루세네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이주만</dc:creator>
  <cp:lastModifiedBy>Windows 사용자</cp:lastModifiedBy>
  <cp:revision>98</cp:revision>
  <dcterms:created xsi:type="dcterms:W3CDTF">2004-10-07T15:00:13Z</dcterms:created>
  <dcterms:modified xsi:type="dcterms:W3CDTF">2014-12-05T09:16:34Z</dcterms:modified>
</cp:coreProperties>
</file>