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1129" r:id="rId2"/>
    <p:sldId id="1154" r:id="rId3"/>
    <p:sldId id="1158" r:id="rId4"/>
    <p:sldId id="1155" r:id="rId5"/>
    <p:sldId id="1156" r:id="rId6"/>
    <p:sldId id="1157" r:id="rId7"/>
    <p:sldId id="1130" r:id="rId8"/>
    <p:sldId id="1131" r:id="rId9"/>
    <p:sldId id="1159" r:id="rId10"/>
    <p:sldId id="1160" r:id="rId11"/>
    <p:sldId id="1163" r:id="rId12"/>
    <p:sldId id="1164" r:id="rId13"/>
    <p:sldId id="1165" r:id="rId14"/>
    <p:sldId id="1161" r:id="rId15"/>
    <p:sldId id="1109" r:id="rId16"/>
    <p:sldId id="1065" r:id="rId17"/>
    <p:sldId id="1166" r:id="rId18"/>
    <p:sldId id="1167" r:id="rId19"/>
    <p:sldId id="1083" r:id="rId20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484" autoAdjust="0"/>
    <p:restoredTop sz="94660"/>
  </p:normalViewPr>
  <p:slideViewPr>
    <p:cSldViewPr>
      <p:cViewPr varScale="1">
        <p:scale>
          <a:sx n="109" d="100"/>
          <a:sy n="109" d="100"/>
        </p:scale>
        <p:origin x="-16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B04E36-F032-4BC7-9CD0-0282807D2DC7}" type="datetimeFigureOut">
              <a:rPr lang="ko-KR" altLang="en-US" smtClean="0"/>
              <a:pPr/>
              <a:t>2014-12-05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61AA61-0329-44CE-893D-B8EA3178A4F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58529A-A3DE-460A-A0C4-C40D3A5AE550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AA7AB5-267D-4184-AC7F-E1865AAB5B0D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B9366C-BF83-4BCA-B318-0ABB23562988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B512B1-9249-45C1-A5FA-BEEFDB9DCF0B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D59190-9316-40A1-9676-EADE2D96AA7F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755124-54ED-41CC-94E8-6C49566E4BEC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981912-F862-424E-BB67-279672E1ADD3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7847F7-779A-4866-BA66-F9133E0EFCB3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93C275-2B53-4A67-BE54-101FE3D781E5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E71076-D8EF-4D17-ACF3-62CF13035E78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0986D4-B2E2-47C1-AC74-DE94D8BBCADC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alpha val="8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유형을 편집하려면 누르십시오</a:t>
            </a:r>
            <a:r>
              <a:rPr lang="en-US" altLang="ko-KR" smtClean="0"/>
              <a:t>.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문자열 유형을 편집하려면 누르십시오</a:t>
            </a:r>
            <a:r>
              <a:rPr lang="en-US" altLang="ko-KR" smtClean="0"/>
              <a:t>.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세째 수준</a:t>
            </a:r>
          </a:p>
          <a:p>
            <a:pPr lvl="3"/>
            <a:r>
              <a:rPr lang="ko-KR" altLang="en-US" smtClean="0"/>
              <a:t>네째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ko-KR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ko-KR"/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C3672B4-35D9-403F-9ADF-EAE0A6460B43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9" presetClass="exit" presetSubtype="0" de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9" presetClass="exit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39" presetClass="exit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39" presetClass="exit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9" presetClass="exit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39" presetClass="exit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20482" grpId="1"/>
      <p:bldP spid="20483" grpId="0" build="p">
        <p:tmplLst>
          <p:tmpl lvl="1">
            <p:tnLst>
              <p:par>
                <p:cTn presetID="39" presetClass="entr" presetSubtype="0" accel="10000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4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/20"/>
                          </p:val>
                        </p:tav>
                        <p:tav tm="50000">
                          <p:val>
                            <p:strVal val="#ppt_h/2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5000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3"/>
                          </p:val>
                        </p:tav>
                        <p:tav tm="5000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39" presetClass="entr" presetSubtype="0" ac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4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/20"/>
                          </p:val>
                        </p:tav>
                        <p:tav tm="50000">
                          <p:val>
                            <p:strVal val="#ppt_h/2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5000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3"/>
                          </p:val>
                        </p:tav>
                        <p:tav tm="5000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39" presetClass="entr" presetSubtype="0" ac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4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/20"/>
                          </p:val>
                        </p:tav>
                        <p:tav tm="50000">
                          <p:val>
                            <p:strVal val="#ppt_h/2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5000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3"/>
                          </p:val>
                        </p:tav>
                        <p:tav tm="5000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39" presetClass="entr" presetSubtype="0" ac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4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/20"/>
                          </p:val>
                        </p:tav>
                        <p:tav tm="50000">
                          <p:val>
                            <p:strVal val="#ppt_h/2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5000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3"/>
                          </p:val>
                        </p:tav>
                        <p:tav tm="5000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39" presetClass="entr" presetSubtype="0" ac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4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/20"/>
                          </p:val>
                        </p:tav>
                        <p:tav tm="50000">
                          <p:val>
                            <p:strVal val="#ppt_h/2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5000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3"/>
                          </p:val>
                        </p:tav>
                        <p:tav tm="5000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0483" grpId="1" build="allAtOnce">
        <p:tmplLst>
          <p:tmpl lvl="1">
            <p:tnLst>
              <p:par>
                <p:cTn presetID="39" presetClass="exit" presetSubtype="0" decel="100000" fill="hold" nodeType="withEffect">
                  <p:stCondLst>
                    <p:cond delay="0"/>
                  </p:stCondLst>
                  <p:childTnLst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ppt_h"/>
                          </p:val>
                        </p:tav>
                        <p:tav tm="50000">
                          <p:val>
                            <p:strVal val="ppt_h/20"/>
                          </p:val>
                        </p:tav>
                        <p:tav tm="100000">
                          <p:val>
                            <p:strVal val="ppt_h/20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ppt_w"/>
                          </p:val>
                        </p:tav>
                        <p:tav tm="50000">
                          <p:val>
                            <p:strVal val="ppt_w+.3"/>
                          </p:val>
                        </p:tav>
                        <p:tav tm="100000">
                          <p:val>
                            <p:strVal val="ppt_w+.3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ppt_x"/>
                          </p:val>
                        </p:tav>
                        <p:tav tm="50000">
                          <p:val>
                            <p:strVal val="ppt_x"/>
                          </p:val>
                        </p:tav>
                        <p:tav tm="100000">
                          <p:val>
                            <p:strVal val="ppt_x-.3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ppt_y"/>
                          </p:val>
                        </p:tav>
                        <p:tav tm="100000">
                          <p:val>
                            <p:strVal val="ppt_y"/>
                          </p:val>
                        </p:tav>
                      </p:tavLst>
                    </p:anim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4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39" presetClass="exit" presetSubtype="0" decel="100000" fill="hold" nodeType="withEffect">
                  <p:stCondLst>
                    <p:cond delay="0"/>
                  </p:stCondLst>
                  <p:childTnLst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ppt_h"/>
                          </p:val>
                        </p:tav>
                        <p:tav tm="50000">
                          <p:val>
                            <p:strVal val="ppt_h/20"/>
                          </p:val>
                        </p:tav>
                        <p:tav tm="100000">
                          <p:val>
                            <p:strVal val="ppt_h/20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ppt_w"/>
                          </p:val>
                        </p:tav>
                        <p:tav tm="50000">
                          <p:val>
                            <p:strVal val="ppt_w+.3"/>
                          </p:val>
                        </p:tav>
                        <p:tav tm="100000">
                          <p:val>
                            <p:strVal val="ppt_w+.3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ppt_x"/>
                          </p:val>
                        </p:tav>
                        <p:tav tm="50000">
                          <p:val>
                            <p:strVal val="ppt_x"/>
                          </p:val>
                        </p:tav>
                        <p:tav tm="100000">
                          <p:val>
                            <p:strVal val="ppt_x-.3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ppt_y"/>
                          </p:val>
                        </p:tav>
                        <p:tav tm="100000">
                          <p:val>
                            <p:strVal val="ppt_y"/>
                          </p:val>
                        </p:tav>
                      </p:tavLst>
                    </p:anim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4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39" presetClass="exit" presetSubtype="0" decel="100000" fill="hold" nodeType="withEffect">
                  <p:stCondLst>
                    <p:cond delay="0"/>
                  </p:stCondLst>
                  <p:childTnLst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ppt_h"/>
                          </p:val>
                        </p:tav>
                        <p:tav tm="50000">
                          <p:val>
                            <p:strVal val="ppt_h/20"/>
                          </p:val>
                        </p:tav>
                        <p:tav tm="100000">
                          <p:val>
                            <p:strVal val="ppt_h/20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ppt_w"/>
                          </p:val>
                        </p:tav>
                        <p:tav tm="50000">
                          <p:val>
                            <p:strVal val="ppt_w+.3"/>
                          </p:val>
                        </p:tav>
                        <p:tav tm="100000">
                          <p:val>
                            <p:strVal val="ppt_w+.3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ppt_x"/>
                          </p:val>
                        </p:tav>
                        <p:tav tm="50000">
                          <p:val>
                            <p:strVal val="ppt_x"/>
                          </p:val>
                        </p:tav>
                        <p:tav tm="100000">
                          <p:val>
                            <p:strVal val="ppt_x-.3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ppt_y"/>
                          </p:val>
                        </p:tav>
                        <p:tav tm="100000">
                          <p:val>
                            <p:strVal val="ppt_y"/>
                          </p:val>
                        </p:tav>
                      </p:tavLst>
                    </p:anim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4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39" presetClass="exit" presetSubtype="0" decel="100000" fill="hold" nodeType="withEffect">
                  <p:stCondLst>
                    <p:cond delay="0"/>
                  </p:stCondLst>
                  <p:childTnLst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ppt_h"/>
                          </p:val>
                        </p:tav>
                        <p:tav tm="50000">
                          <p:val>
                            <p:strVal val="ppt_h/20"/>
                          </p:val>
                        </p:tav>
                        <p:tav tm="100000">
                          <p:val>
                            <p:strVal val="ppt_h/20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ppt_w"/>
                          </p:val>
                        </p:tav>
                        <p:tav tm="50000">
                          <p:val>
                            <p:strVal val="ppt_w+.3"/>
                          </p:val>
                        </p:tav>
                        <p:tav tm="100000">
                          <p:val>
                            <p:strVal val="ppt_w+.3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ppt_x"/>
                          </p:val>
                        </p:tav>
                        <p:tav tm="50000">
                          <p:val>
                            <p:strVal val="ppt_x"/>
                          </p:val>
                        </p:tav>
                        <p:tav tm="100000">
                          <p:val>
                            <p:strVal val="ppt_x-.3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ppt_y"/>
                          </p:val>
                        </p:tav>
                        <p:tav tm="100000">
                          <p:val>
                            <p:strVal val="ppt_y"/>
                          </p:val>
                        </p:tav>
                      </p:tavLst>
                    </p:anim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4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39" presetClass="exit" presetSubtype="0" decel="100000" fill="hold" nodeType="withEffect">
                  <p:stCondLst>
                    <p:cond delay="0"/>
                  </p:stCondLst>
                  <p:childTnLst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ppt_h"/>
                          </p:val>
                        </p:tav>
                        <p:tav tm="50000">
                          <p:val>
                            <p:strVal val="ppt_h/20"/>
                          </p:val>
                        </p:tav>
                        <p:tav tm="100000">
                          <p:val>
                            <p:strVal val="ppt_h/20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ppt_w"/>
                          </p:val>
                        </p:tav>
                        <p:tav tm="50000">
                          <p:val>
                            <p:strVal val="ppt_w+.3"/>
                          </p:val>
                        </p:tav>
                        <p:tav tm="100000">
                          <p:val>
                            <p:strVal val="ppt_w+.3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ppt_x"/>
                          </p:val>
                        </p:tav>
                        <p:tav tm="50000">
                          <p:val>
                            <p:strVal val="ppt_x"/>
                          </p:val>
                        </p:tav>
                        <p:tav tm="100000">
                          <p:val>
                            <p:strVal val="ppt_x-.3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ppt_y"/>
                          </p:val>
                        </p:tav>
                        <p:tav tm="100000">
                          <p:val>
                            <p:strVal val="ppt_y"/>
                          </p:val>
                        </p:tav>
                      </p:tavLst>
                    </p:anim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4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1643050"/>
            <a:ext cx="9144000" cy="41549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오 나의 자비로운 주여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나의 몸과 영혼을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주님 은혜로 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다 채워주소서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932040" y="237302"/>
            <a:ext cx="3589670" cy="4770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 algn="r">
              <a:spcBef>
                <a:spcPct val="50000"/>
              </a:spcBef>
            </a:pPr>
            <a:r>
              <a:rPr lang="ko-KR" altLang="en-US" sz="2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오 나의 자비로운 주여</a:t>
            </a:r>
            <a:endParaRPr lang="en-US" altLang="ko-KR" sz="2500" dirty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1643050"/>
            <a:ext cx="9144000" cy="51706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알렐루야 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알렐루야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알렐루야</a:t>
            </a:r>
            <a:r>
              <a:rPr lang="en-US" altLang="ko-KR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 </a:t>
            </a:r>
            <a:r>
              <a:rPr lang="en-US" altLang="ko-KR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- - - -</a:t>
            </a: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알렐루</a:t>
            </a: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야</a:t>
            </a:r>
            <a:r>
              <a:rPr lang="en-US" altLang="ko-KR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 </a:t>
            </a: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932040" y="237302"/>
            <a:ext cx="3589670" cy="4770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 algn="r">
              <a:spcBef>
                <a:spcPct val="50000"/>
              </a:spcBef>
            </a:pPr>
            <a:r>
              <a:rPr lang="ko-KR" altLang="en-US" sz="2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주님 내가 여기 있사오니</a:t>
            </a:r>
            <a:endParaRPr lang="en-US" altLang="ko-KR" sz="2500" dirty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1643050"/>
            <a:ext cx="9144000" cy="41549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주님 내가 여기 있사오니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나를 보내소서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나의 맘 나의 몸 주께 드리오니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주 받으옵소서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932040" y="237302"/>
            <a:ext cx="3589670" cy="4770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 algn="r">
              <a:spcBef>
                <a:spcPct val="50000"/>
              </a:spcBef>
            </a:pPr>
            <a:r>
              <a:rPr lang="ko-KR" altLang="en-US" sz="2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주님 내가 여기 있사오니</a:t>
            </a:r>
            <a:endParaRPr lang="en-US" altLang="ko-KR" sz="2500" dirty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1643050"/>
            <a:ext cx="9144000" cy="41549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주님 내가 여기 있사오니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나를 써주소서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가진 것 모두 다 주께 드리오니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주 받으옵소서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932040" y="237302"/>
            <a:ext cx="3589670" cy="4770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 algn="r">
              <a:spcBef>
                <a:spcPct val="50000"/>
              </a:spcBef>
            </a:pPr>
            <a:r>
              <a:rPr lang="ko-KR" altLang="en-US" sz="2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주님 내가 여기 있사오니</a:t>
            </a:r>
            <a:endParaRPr lang="en-US" altLang="ko-KR" sz="2500" dirty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1643050"/>
            <a:ext cx="9144000" cy="51706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알렐루야 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알렐루야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알렐루야</a:t>
            </a:r>
            <a:r>
              <a:rPr lang="en-US" altLang="ko-KR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 </a:t>
            </a:r>
            <a:r>
              <a:rPr lang="en-US" altLang="ko-KR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- - - -</a:t>
            </a: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알렐루</a:t>
            </a: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야</a:t>
            </a:r>
            <a:r>
              <a:rPr lang="en-US" altLang="ko-KR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 </a:t>
            </a: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932040" y="237302"/>
            <a:ext cx="3589670" cy="4770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 algn="r">
              <a:spcBef>
                <a:spcPct val="50000"/>
              </a:spcBef>
            </a:pPr>
            <a:r>
              <a:rPr lang="ko-KR" altLang="en-US" sz="2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주님 내가 여기 있사오니</a:t>
            </a:r>
            <a:endParaRPr lang="en-US" altLang="ko-KR" sz="2500" dirty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2428868"/>
            <a:ext cx="9144000" cy="212365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나를 받으옵소서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나를 받으옵소서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932040" y="237302"/>
            <a:ext cx="3589670" cy="4770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 algn="r">
              <a:spcBef>
                <a:spcPct val="50000"/>
              </a:spcBef>
            </a:pPr>
            <a:r>
              <a:rPr lang="ko-KR" altLang="en-US" sz="2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주님 내가 여기 있사오니</a:t>
            </a:r>
            <a:endParaRPr lang="en-US" altLang="ko-KR" sz="2500" dirty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1643050"/>
            <a:ext cx="9144000" cy="41549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오직 주의 사랑에 매여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내 영 기뻐 노래합니다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이 소망의 언덕 </a:t>
            </a: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기쁨의 땅에서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주께 사랑드립니다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932040" y="237302"/>
            <a:ext cx="3589670" cy="4770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 algn="r">
              <a:spcBef>
                <a:spcPct val="50000"/>
              </a:spcBef>
            </a:pPr>
            <a:r>
              <a:rPr lang="ko-KR" altLang="en-US" sz="250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오직 주의 사랑에 매여</a:t>
            </a:r>
            <a:endParaRPr lang="en-US" altLang="ko-KR" sz="2500" dirty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1643050"/>
            <a:ext cx="9144000" cy="41549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오직 주의 임재 안에 갇혀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내 영 기뻐 찬양합니다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이 소명의 언덕 거룩한 땅에서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주께 경배드립니다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932040" y="237302"/>
            <a:ext cx="3589670" cy="4770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 algn="r">
              <a:spcBef>
                <a:spcPct val="50000"/>
              </a:spcBef>
            </a:pPr>
            <a:r>
              <a:rPr lang="ko-KR" altLang="en-US" sz="250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오직 주의 사랑에 매여</a:t>
            </a:r>
            <a:endParaRPr lang="en-US" altLang="ko-KR" sz="2500" dirty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1643050"/>
            <a:ext cx="9144000" cy="41549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주께서 주신 모든 은혜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나는 말할 수 없네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내 영혼 즐거이 주 따르렵니다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주께 내 삶 드립니다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932040" y="237302"/>
            <a:ext cx="3589670" cy="4770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 algn="r">
              <a:spcBef>
                <a:spcPct val="50000"/>
              </a:spcBef>
            </a:pPr>
            <a:r>
              <a:rPr lang="ko-KR" altLang="en-US" sz="250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오직 주의 사랑에 매여</a:t>
            </a:r>
            <a:endParaRPr lang="en-US" altLang="ko-KR" sz="2500" dirty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1631470"/>
            <a:ext cx="9144000" cy="110799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1643050"/>
            <a:ext cx="9144000" cy="41549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이 세상 괴롬 걱정 근심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주여 받아주시고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험한 세상에서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인도하소</a:t>
            </a: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서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932040" y="237302"/>
            <a:ext cx="3589670" cy="4770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 algn="r">
              <a:spcBef>
                <a:spcPct val="50000"/>
              </a:spcBef>
            </a:pPr>
            <a:r>
              <a:rPr lang="ko-KR" altLang="en-US" sz="2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오 나의 자비로운 주여</a:t>
            </a:r>
            <a:endParaRPr lang="en-US" altLang="ko-KR" sz="2500" dirty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1643050"/>
            <a:ext cx="9144000" cy="41549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예수 오 예수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지금 오셔서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예수 오 예수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채워주소</a:t>
            </a: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서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932040" y="237302"/>
            <a:ext cx="3589670" cy="4770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 algn="r">
              <a:spcBef>
                <a:spcPct val="50000"/>
              </a:spcBef>
            </a:pPr>
            <a:r>
              <a:rPr lang="ko-KR" altLang="en-US" sz="2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오 나의 자비로운 주여</a:t>
            </a:r>
            <a:endParaRPr lang="en-US" altLang="ko-KR" sz="2500" dirty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1643050"/>
            <a:ext cx="9144000" cy="41549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모여라 주께 찬양하라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나의 귀한 친구여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주님 앞에 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너 </a:t>
            </a: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두 손 모으고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932040" y="237302"/>
            <a:ext cx="3589670" cy="4770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 algn="r">
              <a:spcBef>
                <a:spcPct val="50000"/>
              </a:spcBef>
            </a:pPr>
            <a:r>
              <a:rPr lang="ko-KR" altLang="en-US" sz="2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오 나의 자비로운 주여</a:t>
            </a:r>
            <a:endParaRPr lang="en-US" altLang="ko-KR" sz="2500" dirty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1643050"/>
            <a:ext cx="9144000" cy="41549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오 너의 슬픔 세상 눈물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너의 쌓인 아픔을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십자가 앞에 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너 모두 버리고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932040" y="237302"/>
            <a:ext cx="3589670" cy="4770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 algn="r">
              <a:spcBef>
                <a:spcPct val="50000"/>
              </a:spcBef>
            </a:pPr>
            <a:r>
              <a:rPr lang="ko-KR" altLang="en-US" sz="2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오 나의 자비로운 주여</a:t>
            </a:r>
            <a:endParaRPr lang="en-US" altLang="ko-KR" sz="2500" dirty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1643050"/>
            <a:ext cx="9144000" cy="41549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예수 오 예수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지금 오셔서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예수 오 예수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채워주소</a:t>
            </a: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서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932040" y="237302"/>
            <a:ext cx="3589670" cy="4770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 algn="r">
              <a:spcBef>
                <a:spcPct val="50000"/>
              </a:spcBef>
            </a:pPr>
            <a:r>
              <a:rPr lang="ko-KR" altLang="en-US" sz="2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오 나의 자비로운 주여</a:t>
            </a:r>
            <a:endParaRPr lang="en-US" altLang="ko-KR" sz="2500" dirty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1643050"/>
            <a:ext cx="9144000" cy="41549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주님 내가 여기 있사오니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나를 보내소서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나의 맘 나의 몸 주께 드리오니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주 받으옵소서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932040" y="237302"/>
            <a:ext cx="3589670" cy="4770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 algn="r">
              <a:spcBef>
                <a:spcPct val="50000"/>
              </a:spcBef>
            </a:pPr>
            <a:r>
              <a:rPr lang="ko-KR" altLang="en-US" sz="2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주님 내가 여기 있사오니</a:t>
            </a:r>
            <a:endParaRPr lang="en-US" altLang="ko-KR" sz="2500" dirty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1643050"/>
            <a:ext cx="9144000" cy="41549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주님 내가 여기 있사오니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나를 써주소서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가진 것 모두 다 주께 드리오니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주 받으옵소서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932040" y="237302"/>
            <a:ext cx="3589670" cy="4770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 algn="r">
              <a:spcBef>
                <a:spcPct val="50000"/>
              </a:spcBef>
            </a:pPr>
            <a:r>
              <a:rPr lang="ko-KR" altLang="en-US" sz="2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주님 내가 여기 있사오니</a:t>
            </a:r>
            <a:endParaRPr lang="en-US" altLang="ko-KR" sz="2500" dirty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기본 디자인">
  <a:themeElements>
    <a:clrScheme name="1_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기본 디자인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2576</TotalTime>
  <Words>252</Words>
  <Application>Microsoft Office PowerPoint</Application>
  <PresentationFormat>화면 슬라이드 쇼(4:3)</PresentationFormat>
  <Paragraphs>78</Paragraphs>
  <Slides>19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19</vt:i4>
      </vt:variant>
    </vt:vector>
  </HeadingPairs>
  <TitlesOfParts>
    <vt:vector size="20" baseType="lpstr">
      <vt:lpstr>1_기본 디자인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  <vt:lpstr>슬라이드 14</vt:lpstr>
      <vt:lpstr>슬라이드 15</vt:lpstr>
      <vt:lpstr>슬라이드 16</vt:lpstr>
      <vt:lpstr>슬라이드 17</vt:lpstr>
      <vt:lpstr>슬라이드 18</vt:lpstr>
      <vt:lpstr>슬라이드 19</vt:lpstr>
    </vt:vector>
  </TitlesOfParts>
  <Company>루세네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이주만</dc:creator>
  <cp:lastModifiedBy>Windows 사용자</cp:lastModifiedBy>
  <cp:revision>98</cp:revision>
  <dcterms:created xsi:type="dcterms:W3CDTF">2004-10-07T15:00:13Z</dcterms:created>
  <dcterms:modified xsi:type="dcterms:W3CDTF">2014-12-05T09:16:34Z</dcterms:modified>
</cp:coreProperties>
</file>