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7"/>
  </p:notesMasterIdLst>
  <p:sldIdLst>
    <p:sldId id="983" r:id="rId2"/>
    <p:sldId id="1062" r:id="rId3"/>
    <p:sldId id="1063" r:id="rId4"/>
    <p:sldId id="1064" r:id="rId5"/>
    <p:sldId id="1065" r:id="rId6"/>
    <p:sldId id="1066" r:id="rId7"/>
    <p:sldId id="1067" r:id="rId8"/>
    <p:sldId id="1071" r:id="rId9"/>
    <p:sldId id="1068" r:id="rId10"/>
    <p:sldId id="1072" r:id="rId11"/>
    <p:sldId id="1038" r:id="rId12"/>
    <p:sldId id="1039" r:id="rId13"/>
    <p:sldId id="1078" r:id="rId14"/>
    <p:sldId id="1073" r:id="rId15"/>
    <p:sldId id="1079" r:id="rId16"/>
    <p:sldId id="1074" r:id="rId17"/>
    <p:sldId id="1075" r:id="rId18"/>
    <p:sldId id="1044" r:id="rId19"/>
    <p:sldId id="1045" r:id="rId20"/>
    <p:sldId id="1080" r:id="rId21"/>
    <p:sldId id="1081" r:id="rId22"/>
    <p:sldId id="1082" r:id="rId23"/>
    <p:sldId id="1085" r:id="rId24"/>
    <p:sldId id="1086" r:id="rId25"/>
    <p:sldId id="1083" r:id="rId26"/>
  </p:sldIdLst>
  <p:sldSz cx="9144000" cy="6858000" type="screen4x3"/>
  <p:notesSz cx="6858000" cy="9144000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6484" autoAdjust="0"/>
    <p:restoredTop sz="94660"/>
  </p:normalViewPr>
  <p:slideViewPr>
    <p:cSldViewPr>
      <p:cViewPr varScale="1">
        <p:scale>
          <a:sx n="109" d="100"/>
          <a:sy n="109" d="100"/>
        </p:scale>
        <p:origin x="-167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B04E36-F032-4BC7-9CD0-0282807D2DC7}" type="datetimeFigureOut">
              <a:rPr lang="ko-KR" altLang="en-US" smtClean="0"/>
              <a:pPr/>
              <a:t>2014-10-24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561AA61-0329-44CE-893D-B8EA3178A4F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58529A-A3DE-460A-A0C4-C40D3A5AE550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Ovr>
    <a:masterClrMapping/>
  </p:clrMapOvr>
  <p:transition>
    <p:fade thruBlk="1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1AA7AB5-267D-4184-AC7F-E1865AAB5B0D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Ovr>
    <a:masterClrMapping/>
  </p:clrMapOvr>
  <p:transition>
    <p:fade thruBlk="1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B9366C-BF83-4BCA-B318-0ABB23562988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Ovr>
    <a:masterClrMapping/>
  </p:clrMapOvr>
  <p:transition>
    <p:fade thruBlk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0B512B1-9249-45C1-A5FA-BEEFDB9DCF0B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Ovr>
    <a:masterClrMapping/>
  </p:clrMapOvr>
  <p:transition>
    <p:fade thruBlk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FD59190-9316-40A1-9676-EADE2D96AA7F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Ovr>
    <a:masterClrMapping/>
  </p:clrMapOvr>
  <p:transition>
    <p:fade thruBlk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3755124-54ED-41CC-94E8-6C49566E4BEC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Ovr>
    <a:masterClrMapping/>
  </p:clrMapOvr>
  <p:transition>
    <p:fade thruBlk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7981912-F862-424E-BB67-279672E1ADD3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Ovr>
    <a:masterClrMapping/>
  </p:clrMapOvr>
  <p:transition>
    <p:fade thruBlk="1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F7847F7-779A-4866-BA66-F9133E0EFCB3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Ovr>
    <a:masterClrMapping/>
  </p:clrMapOvr>
  <p:transition>
    <p:fade thruBlk="1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893C275-2B53-4A67-BE54-101FE3D781E5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Ovr>
    <a:masterClrMapping/>
  </p:clrMapOvr>
  <p:transition>
    <p:fade thruBlk="1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EE71076-D8EF-4D17-ACF3-62CF13035E78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Ovr>
    <a:masterClrMapping/>
  </p:clrMapOvr>
  <p:transition>
    <p:fade thruBlk="1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10986D4-B2E2-47C1-AC74-DE94D8BBCADC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Ovr>
    <a:masterClrMapping/>
  </p:clrMapOvr>
  <p:transition>
    <p:fade thruBlk="1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alpha val="87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유형을 편집하려면 누르십시오</a:t>
            </a:r>
            <a:r>
              <a:rPr lang="en-US" altLang="ko-KR" smtClean="0"/>
              <a:t>.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문자열 유형을 편집하려면 누르십시오</a:t>
            </a:r>
            <a:r>
              <a:rPr lang="en-US" altLang="ko-KR" smtClean="0"/>
              <a:t>.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세째 수준</a:t>
            </a:r>
          </a:p>
          <a:p>
            <a:pPr lvl="3"/>
            <a:r>
              <a:rPr lang="ko-KR" altLang="en-US" smtClean="0"/>
              <a:t>네째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2048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 altLang="ko-KR"/>
          </a:p>
        </p:txBody>
      </p:sp>
      <p:sp>
        <p:nvSpPr>
          <p:cNvPr id="2048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 altLang="ko-KR"/>
          </a:p>
        </p:txBody>
      </p:sp>
      <p:sp>
        <p:nvSpPr>
          <p:cNvPr id="2048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1C3672B4-35D9-403F-9ADF-EAE0A6460B43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04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04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04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04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39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39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39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39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0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20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20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0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9" presetClass="exit" presetSubtype="0" decel="10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204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0">
                                          <p:val>
                                            <p:strVal val="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ppt_h/2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204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0">
                                          <p:val>
                                            <p:strVal val="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ppt_w+.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204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204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39" presetClass="exit" presetSubtype="0" decel="10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0">
                                          <p:val>
                                            <p:strVal val="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ppt_h/2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0">
                                          <p:val>
                                            <p:strVal val="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ppt_w+.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39" presetClass="exit" presetSubtype="0" decel="10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0">
                                          <p:val>
                                            <p:strVal val="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ppt_h/2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0">
                                          <p:val>
                                            <p:strVal val="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ppt_w+.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39" presetClass="exit" presetSubtype="0" decel="10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0">
                                          <p:val>
                                            <p:strVal val="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ppt_h/2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0">
                                          <p:val>
                                            <p:strVal val="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ppt_w+.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39" presetClass="exit" presetSubtype="0" decel="10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0">
                                          <p:val>
                                            <p:strVal val="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ppt_h/2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0">
                                          <p:val>
                                            <p:strVal val="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ppt_w+.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39" presetClass="exit" presetSubtype="0" decel="10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20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0">
                                          <p:val>
                                            <p:strVal val="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ppt_h/2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20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0">
                                          <p:val>
                                            <p:strVal val="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ppt_w+.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20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20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2" grpId="0"/>
      <p:bldP spid="20482" grpId="1"/>
      <p:bldP spid="20483" grpId="0" build="p">
        <p:tmplLst>
          <p:tmpl lvl="1">
            <p:tnLst>
              <p:par>
                <p:cTn presetID="39" presetClass="entr" presetSubtype="0" accel="10000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048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20483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strVal val="#ppt_h/20"/>
                          </p:val>
                        </p:tav>
                        <p:tav tm="50000">
                          <p:val>
                            <p:strVal val="#ppt_h/2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20483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strVal val="#ppt_w+.3"/>
                          </p:val>
                        </p:tav>
                        <p:tav tm="50000">
                          <p:val>
                            <p:strVal val="#ppt_w+.3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2048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-.3"/>
                          </p:val>
                        </p:tav>
                        <p:tav tm="5000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2048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2">
            <p:tnLst>
              <p:par>
                <p:cTn presetID="39" presetClass="entr" presetSubtype="0" accel="10000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048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20483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strVal val="#ppt_h/20"/>
                          </p:val>
                        </p:tav>
                        <p:tav tm="50000">
                          <p:val>
                            <p:strVal val="#ppt_h/2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20483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strVal val="#ppt_w+.3"/>
                          </p:val>
                        </p:tav>
                        <p:tav tm="50000">
                          <p:val>
                            <p:strVal val="#ppt_w+.3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2048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-.3"/>
                          </p:val>
                        </p:tav>
                        <p:tav tm="5000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2048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3">
            <p:tnLst>
              <p:par>
                <p:cTn presetID="39" presetClass="entr" presetSubtype="0" accel="10000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048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20483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strVal val="#ppt_h/20"/>
                          </p:val>
                        </p:tav>
                        <p:tav tm="50000">
                          <p:val>
                            <p:strVal val="#ppt_h/2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20483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strVal val="#ppt_w+.3"/>
                          </p:val>
                        </p:tav>
                        <p:tav tm="50000">
                          <p:val>
                            <p:strVal val="#ppt_w+.3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2048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-.3"/>
                          </p:val>
                        </p:tav>
                        <p:tav tm="5000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2048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4">
            <p:tnLst>
              <p:par>
                <p:cTn presetID="39" presetClass="entr" presetSubtype="0" accel="10000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048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20483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strVal val="#ppt_h/20"/>
                          </p:val>
                        </p:tav>
                        <p:tav tm="50000">
                          <p:val>
                            <p:strVal val="#ppt_h/2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20483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strVal val="#ppt_w+.3"/>
                          </p:val>
                        </p:tav>
                        <p:tav tm="50000">
                          <p:val>
                            <p:strVal val="#ppt_w+.3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2048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-.3"/>
                          </p:val>
                        </p:tav>
                        <p:tav tm="5000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2048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5">
            <p:tnLst>
              <p:par>
                <p:cTn presetID="39" presetClass="entr" presetSubtype="0" accel="10000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048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20483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strVal val="#ppt_h/20"/>
                          </p:val>
                        </p:tav>
                        <p:tav tm="50000">
                          <p:val>
                            <p:strVal val="#ppt_h/2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20483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strVal val="#ppt_w+.3"/>
                          </p:val>
                        </p:tav>
                        <p:tav tm="50000">
                          <p:val>
                            <p:strVal val="#ppt_w+.3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2048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-.3"/>
                          </p:val>
                        </p:tav>
                        <p:tav tm="5000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2048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20483" grpId="1" build="allAtOnce">
        <p:tmplLst>
          <p:tmpl lvl="1">
            <p:tnLst>
              <p:par>
                <p:cTn presetID="39" presetClass="exit" presetSubtype="0" decel="100000" fill="hold" nodeType="withEffect">
                  <p:stCondLst>
                    <p:cond delay="0"/>
                  </p:stCondLst>
                  <p:childTnLst>
                    <p:anim calcmode="lin" valueType="num">
                      <p:cBhvr>
                        <p:cTn dur="500" fill="hold"/>
                        <p:tgtEl>
                          <p:spTgt spid="20483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strVal val="ppt_h"/>
                          </p:val>
                        </p:tav>
                        <p:tav tm="50000">
                          <p:val>
                            <p:strVal val="ppt_h/20"/>
                          </p:val>
                        </p:tav>
                        <p:tav tm="100000">
                          <p:val>
                            <p:strVal val="ppt_h/20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20483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strVal val="ppt_w"/>
                          </p:val>
                        </p:tav>
                        <p:tav tm="50000">
                          <p:val>
                            <p:strVal val="ppt_w+.3"/>
                          </p:val>
                        </p:tav>
                        <p:tav tm="100000">
                          <p:val>
                            <p:strVal val="ppt_w+.3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2048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ppt_x"/>
                          </p:val>
                        </p:tav>
                        <p:tav tm="50000">
                          <p:val>
                            <p:strVal val="ppt_x"/>
                          </p:val>
                        </p:tav>
                        <p:tav tm="100000">
                          <p:val>
                            <p:strVal val="ppt_x-.3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2048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ppt_y"/>
                          </p:val>
                        </p:tav>
                        <p:tav tm="100000">
                          <p:val>
                            <p:strVal val="ppt_y"/>
                          </p:val>
                        </p:tav>
                      </p:tavLst>
                    </p:anim>
                    <p:set>
                      <p:cBhvr>
                        <p:cTn dur="1" fill="hold">
                          <p:stCondLst>
                            <p:cond delay="499"/>
                          </p:stCondLst>
                        </p:cTn>
                        <p:tgtEl>
                          <p:spTgt spid="2048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hidden"/>
                      </p:to>
                    </p:set>
                  </p:childTnLst>
                </p:cTn>
              </p:par>
            </p:tnLst>
          </p:tmpl>
          <p:tmpl lvl="2">
            <p:tnLst>
              <p:par>
                <p:cTn presetID="39" presetClass="exit" presetSubtype="0" decel="100000" fill="hold" nodeType="withEffect">
                  <p:stCondLst>
                    <p:cond delay="0"/>
                  </p:stCondLst>
                  <p:childTnLst>
                    <p:anim calcmode="lin" valueType="num">
                      <p:cBhvr>
                        <p:cTn dur="500" fill="hold"/>
                        <p:tgtEl>
                          <p:spTgt spid="20483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strVal val="ppt_h"/>
                          </p:val>
                        </p:tav>
                        <p:tav tm="50000">
                          <p:val>
                            <p:strVal val="ppt_h/20"/>
                          </p:val>
                        </p:tav>
                        <p:tav tm="100000">
                          <p:val>
                            <p:strVal val="ppt_h/20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20483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strVal val="ppt_w"/>
                          </p:val>
                        </p:tav>
                        <p:tav tm="50000">
                          <p:val>
                            <p:strVal val="ppt_w+.3"/>
                          </p:val>
                        </p:tav>
                        <p:tav tm="100000">
                          <p:val>
                            <p:strVal val="ppt_w+.3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2048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ppt_x"/>
                          </p:val>
                        </p:tav>
                        <p:tav tm="50000">
                          <p:val>
                            <p:strVal val="ppt_x"/>
                          </p:val>
                        </p:tav>
                        <p:tav tm="100000">
                          <p:val>
                            <p:strVal val="ppt_x-.3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2048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ppt_y"/>
                          </p:val>
                        </p:tav>
                        <p:tav tm="100000">
                          <p:val>
                            <p:strVal val="ppt_y"/>
                          </p:val>
                        </p:tav>
                      </p:tavLst>
                    </p:anim>
                    <p:set>
                      <p:cBhvr>
                        <p:cTn dur="1" fill="hold">
                          <p:stCondLst>
                            <p:cond delay="499"/>
                          </p:stCondLst>
                        </p:cTn>
                        <p:tgtEl>
                          <p:spTgt spid="2048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hidden"/>
                      </p:to>
                    </p:set>
                  </p:childTnLst>
                </p:cTn>
              </p:par>
            </p:tnLst>
          </p:tmpl>
          <p:tmpl lvl="3">
            <p:tnLst>
              <p:par>
                <p:cTn presetID="39" presetClass="exit" presetSubtype="0" decel="100000" fill="hold" nodeType="withEffect">
                  <p:stCondLst>
                    <p:cond delay="0"/>
                  </p:stCondLst>
                  <p:childTnLst>
                    <p:anim calcmode="lin" valueType="num">
                      <p:cBhvr>
                        <p:cTn dur="500" fill="hold"/>
                        <p:tgtEl>
                          <p:spTgt spid="20483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strVal val="ppt_h"/>
                          </p:val>
                        </p:tav>
                        <p:tav tm="50000">
                          <p:val>
                            <p:strVal val="ppt_h/20"/>
                          </p:val>
                        </p:tav>
                        <p:tav tm="100000">
                          <p:val>
                            <p:strVal val="ppt_h/20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20483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strVal val="ppt_w"/>
                          </p:val>
                        </p:tav>
                        <p:tav tm="50000">
                          <p:val>
                            <p:strVal val="ppt_w+.3"/>
                          </p:val>
                        </p:tav>
                        <p:tav tm="100000">
                          <p:val>
                            <p:strVal val="ppt_w+.3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2048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ppt_x"/>
                          </p:val>
                        </p:tav>
                        <p:tav tm="50000">
                          <p:val>
                            <p:strVal val="ppt_x"/>
                          </p:val>
                        </p:tav>
                        <p:tav tm="100000">
                          <p:val>
                            <p:strVal val="ppt_x-.3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2048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ppt_y"/>
                          </p:val>
                        </p:tav>
                        <p:tav tm="100000">
                          <p:val>
                            <p:strVal val="ppt_y"/>
                          </p:val>
                        </p:tav>
                      </p:tavLst>
                    </p:anim>
                    <p:set>
                      <p:cBhvr>
                        <p:cTn dur="1" fill="hold">
                          <p:stCondLst>
                            <p:cond delay="499"/>
                          </p:stCondLst>
                        </p:cTn>
                        <p:tgtEl>
                          <p:spTgt spid="2048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hidden"/>
                      </p:to>
                    </p:set>
                  </p:childTnLst>
                </p:cTn>
              </p:par>
            </p:tnLst>
          </p:tmpl>
          <p:tmpl lvl="4">
            <p:tnLst>
              <p:par>
                <p:cTn presetID="39" presetClass="exit" presetSubtype="0" decel="100000" fill="hold" nodeType="withEffect">
                  <p:stCondLst>
                    <p:cond delay="0"/>
                  </p:stCondLst>
                  <p:childTnLst>
                    <p:anim calcmode="lin" valueType="num">
                      <p:cBhvr>
                        <p:cTn dur="500" fill="hold"/>
                        <p:tgtEl>
                          <p:spTgt spid="20483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strVal val="ppt_h"/>
                          </p:val>
                        </p:tav>
                        <p:tav tm="50000">
                          <p:val>
                            <p:strVal val="ppt_h/20"/>
                          </p:val>
                        </p:tav>
                        <p:tav tm="100000">
                          <p:val>
                            <p:strVal val="ppt_h/20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20483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strVal val="ppt_w"/>
                          </p:val>
                        </p:tav>
                        <p:tav tm="50000">
                          <p:val>
                            <p:strVal val="ppt_w+.3"/>
                          </p:val>
                        </p:tav>
                        <p:tav tm="100000">
                          <p:val>
                            <p:strVal val="ppt_w+.3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2048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ppt_x"/>
                          </p:val>
                        </p:tav>
                        <p:tav tm="50000">
                          <p:val>
                            <p:strVal val="ppt_x"/>
                          </p:val>
                        </p:tav>
                        <p:tav tm="100000">
                          <p:val>
                            <p:strVal val="ppt_x-.3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2048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ppt_y"/>
                          </p:val>
                        </p:tav>
                        <p:tav tm="100000">
                          <p:val>
                            <p:strVal val="ppt_y"/>
                          </p:val>
                        </p:tav>
                      </p:tavLst>
                    </p:anim>
                    <p:set>
                      <p:cBhvr>
                        <p:cTn dur="1" fill="hold">
                          <p:stCondLst>
                            <p:cond delay="499"/>
                          </p:stCondLst>
                        </p:cTn>
                        <p:tgtEl>
                          <p:spTgt spid="2048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hidden"/>
                      </p:to>
                    </p:set>
                  </p:childTnLst>
                </p:cTn>
              </p:par>
            </p:tnLst>
          </p:tmpl>
          <p:tmpl lvl="5">
            <p:tnLst>
              <p:par>
                <p:cTn presetID="39" presetClass="exit" presetSubtype="0" decel="100000" fill="hold" nodeType="withEffect">
                  <p:stCondLst>
                    <p:cond delay="0"/>
                  </p:stCondLst>
                  <p:childTnLst>
                    <p:anim calcmode="lin" valueType="num">
                      <p:cBhvr>
                        <p:cTn dur="500" fill="hold"/>
                        <p:tgtEl>
                          <p:spTgt spid="20483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strVal val="ppt_h"/>
                          </p:val>
                        </p:tav>
                        <p:tav tm="50000">
                          <p:val>
                            <p:strVal val="ppt_h/20"/>
                          </p:val>
                        </p:tav>
                        <p:tav tm="100000">
                          <p:val>
                            <p:strVal val="ppt_h/20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20483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strVal val="ppt_w"/>
                          </p:val>
                        </p:tav>
                        <p:tav tm="50000">
                          <p:val>
                            <p:strVal val="ppt_w+.3"/>
                          </p:val>
                        </p:tav>
                        <p:tav tm="100000">
                          <p:val>
                            <p:strVal val="ppt_w+.3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2048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ppt_x"/>
                          </p:val>
                        </p:tav>
                        <p:tav tm="50000">
                          <p:val>
                            <p:strVal val="ppt_x"/>
                          </p:val>
                        </p:tav>
                        <p:tav tm="100000">
                          <p:val>
                            <p:strVal val="ppt_x-.3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2048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ppt_y"/>
                          </p:val>
                        </p:tav>
                        <p:tav tm="100000">
                          <p:val>
                            <p:strVal val="ppt_y"/>
                          </p:val>
                        </p:tav>
                      </p:tavLst>
                    </p:anim>
                    <p:set>
                      <p:cBhvr>
                        <p:cTn dur="1" fill="hold">
                          <p:stCondLst>
                            <p:cond delay="499"/>
                          </p:stCondLst>
                        </p:cTn>
                        <p:tgtEl>
                          <p:spTgt spid="2048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hidden"/>
                      </p:to>
                    </p:set>
                  </p:childTnLst>
                </p:cTn>
              </p:par>
            </p:tnLst>
          </p:tmpl>
        </p:tmplLst>
      </p:bldP>
    </p:bldLst>
  </p:timing>
  <p:txStyles>
    <p:titleStyle>
      <a:lvl1pPr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2pPr>
      <a:lvl3pPr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3pPr>
      <a:lvl4pPr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4pPr>
      <a:lvl5pPr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9pPr>
    </p:titleStyle>
    <p:bodyStyle>
      <a:lvl1pPr marL="342900" indent="-342900" algn="l" rtl="0" fontAlgn="base" latinLnBrk="1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 latinLnBrk="1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fontAlgn="base" latinLnBrk="1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fontAlgn="base" latinLnBrk="1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0" y="1643050"/>
            <a:ext cx="9144000" cy="415498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lnSpc>
                <a:spcPct val="120000"/>
              </a:lnSpc>
              <a:spcBef>
                <a:spcPts val="0"/>
              </a:spcBef>
            </a:pPr>
            <a:r>
              <a:rPr lang="ko-KR" altLang="en-US" sz="5500" dirty="0" smtClean="0">
                <a:solidFill>
                  <a:schemeClr val="bg1"/>
                </a:solidFill>
                <a:latin typeface="산돌다솔 M" pitchFamily="50" charset="-127"/>
                <a:ea typeface="산돌다솔 M" pitchFamily="50" charset="-127"/>
              </a:rPr>
              <a:t>나 무엇과도 주님을 </a:t>
            </a:r>
            <a:endParaRPr lang="en-US" altLang="ko-KR" sz="5500" dirty="0" smtClean="0">
              <a:solidFill>
                <a:schemeClr val="bg1"/>
              </a:solidFill>
              <a:latin typeface="산돌다솔 M" pitchFamily="50" charset="-127"/>
              <a:ea typeface="산돌다솔 M" pitchFamily="50" charset="-127"/>
            </a:endParaRPr>
          </a:p>
          <a:p>
            <a:pPr algn="ctr">
              <a:lnSpc>
                <a:spcPct val="120000"/>
              </a:lnSpc>
              <a:spcBef>
                <a:spcPts val="0"/>
              </a:spcBef>
            </a:pPr>
            <a:r>
              <a:rPr lang="ko-KR" altLang="en-US" sz="5500" dirty="0" smtClean="0">
                <a:solidFill>
                  <a:schemeClr val="bg1"/>
                </a:solidFill>
                <a:latin typeface="산돌다솔 M" pitchFamily="50" charset="-127"/>
                <a:ea typeface="산돌다솔 M" pitchFamily="50" charset="-127"/>
              </a:rPr>
              <a:t>바꾸지 않으리</a:t>
            </a:r>
            <a:endParaRPr lang="en-US" altLang="ko-KR" sz="5500" dirty="0" smtClean="0">
              <a:solidFill>
                <a:schemeClr val="bg1"/>
              </a:solidFill>
              <a:latin typeface="산돌다솔 M" pitchFamily="50" charset="-127"/>
              <a:ea typeface="산돌다솔 M" pitchFamily="50" charset="-127"/>
            </a:endParaRPr>
          </a:p>
          <a:p>
            <a:pPr algn="ctr">
              <a:lnSpc>
                <a:spcPct val="120000"/>
              </a:lnSpc>
              <a:spcBef>
                <a:spcPts val="0"/>
              </a:spcBef>
            </a:pPr>
            <a:r>
              <a:rPr lang="ko-KR" altLang="en-US" sz="5500" dirty="0" smtClean="0">
                <a:solidFill>
                  <a:schemeClr val="bg1"/>
                </a:solidFill>
                <a:latin typeface="산돌다솔 M" pitchFamily="50" charset="-127"/>
                <a:ea typeface="산돌다솔 M" pitchFamily="50" charset="-127"/>
              </a:rPr>
              <a:t>다른 어떤 은혜</a:t>
            </a:r>
            <a:endParaRPr lang="en-US" altLang="ko-KR" sz="5500" dirty="0" smtClean="0">
              <a:solidFill>
                <a:schemeClr val="bg1"/>
              </a:solidFill>
              <a:latin typeface="산돌다솔 M" pitchFamily="50" charset="-127"/>
              <a:ea typeface="산돌다솔 M" pitchFamily="50" charset="-127"/>
            </a:endParaRPr>
          </a:p>
          <a:p>
            <a:pPr algn="ctr">
              <a:lnSpc>
                <a:spcPct val="120000"/>
              </a:lnSpc>
              <a:spcBef>
                <a:spcPts val="0"/>
              </a:spcBef>
            </a:pPr>
            <a:r>
              <a:rPr lang="ko-KR" altLang="en-US" sz="5500" dirty="0" smtClean="0">
                <a:solidFill>
                  <a:schemeClr val="bg1"/>
                </a:solidFill>
                <a:latin typeface="산돌다솔 M" pitchFamily="50" charset="-127"/>
                <a:ea typeface="산돌다솔 M" pitchFamily="50" charset="-127"/>
              </a:rPr>
              <a:t>구하지 않으리</a:t>
            </a:r>
            <a:endParaRPr lang="en-US" altLang="ko-KR" sz="5500" dirty="0" smtClean="0">
              <a:solidFill>
                <a:schemeClr val="bg1"/>
              </a:solidFill>
              <a:latin typeface="산돌다솔 M" pitchFamily="50" charset="-127"/>
              <a:ea typeface="산돌다솔 M" pitchFamily="50" charset="-127"/>
            </a:endParaRPr>
          </a:p>
        </p:txBody>
      </p:sp>
      <p:sp>
        <p:nvSpPr>
          <p:cNvPr id="5123" name="Text Box 3"/>
          <p:cNvSpPr txBox="1">
            <a:spLocks noChangeArrowheads="1"/>
          </p:cNvSpPr>
          <p:nvPr/>
        </p:nvSpPr>
        <p:spPr bwMode="auto">
          <a:xfrm>
            <a:off x="4932040" y="237302"/>
            <a:ext cx="3589670" cy="47705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609600" indent="-609600" algn="r">
              <a:spcBef>
                <a:spcPct val="50000"/>
              </a:spcBef>
            </a:pPr>
            <a:r>
              <a:rPr lang="ko-KR" altLang="en-US" sz="2500" smtClean="0">
                <a:solidFill>
                  <a:schemeClr val="bg1"/>
                </a:solidFill>
                <a:latin typeface="산돌다솔 M" pitchFamily="50" charset="-127"/>
                <a:ea typeface="산돌다솔 M" pitchFamily="50" charset="-127"/>
              </a:rPr>
              <a:t>나 무엇과도 주님을</a:t>
            </a:r>
            <a:endParaRPr lang="en-US" altLang="ko-KR" sz="2500" dirty="0">
              <a:solidFill>
                <a:schemeClr val="bg1"/>
              </a:solidFill>
              <a:latin typeface="산돌다솔 M" pitchFamily="50" charset="-127"/>
              <a:ea typeface="산돌다솔 M" pitchFamily="50" charset="-127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0" y="1643050"/>
            <a:ext cx="9144000" cy="415498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lnSpc>
                <a:spcPct val="120000"/>
              </a:lnSpc>
              <a:spcBef>
                <a:spcPts val="0"/>
              </a:spcBef>
            </a:pPr>
            <a:r>
              <a:rPr lang="ko-KR" altLang="en-US" sz="5500" dirty="0" smtClean="0">
                <a:solidFill>
                  <a:schemeClr val="bg1"/>
                </a:solidFill>
                <a:latin typeface="산돌다솔 M" pitchFamily="50" charset="-127"/>
                <a:ea typeface="산돌다솔 M" pitchFamily="50" charset="-127"/>
              </a:rPr>
              <a:t>할렐루야 찬양하세</a:t>
            </a:r>
            <a:endParaRPr lang="en-US" altLang="ko-KR" sz="5500" dirty="0" smtClean="0">
              <a:solidFill>
                <a:schemeClr val="bg1"/>
              </a:solidFill>
              <a:latin typeface="산돌다솔 M" pitchFamily="50" charset="-127"/>
              <a:ea typeface="산돌다솔 M" pitchFamily="50" charset="-127"/>
            </a:endParaRPr>
          </a:p>
          <a:p>
            <a:pPr algn="ctr">
              <a:lnSpc>
                <a:spcPct val="120000"/>
              </a:lnSpc>
              <a:spcBef>
                <a:spcPts val="0"/>
              </a:spcBef>
            </a:pPr>
            <a:r>
              <a:rPr lang="ko-KR" altLang="en-US" sz="5500" dirty="0" smtClean="0">
                <a:solidFill>
                  <a:schemeClr val="bg1"/>
                </a:solidFill>
                <a:latin typeface="산돌다솔 M" pitchFamily="50" charset="-127"/>
                <a:ea typeface="산돌다솔 M" pitchFamily="50" charset="-127"/>
              </a:rPr>
              <a:t>내 모든 죄 사함 받고</a:t>
            </a:r>
            <a:endParaRPr lang="en-US" altLang="ko-KR" sz="5500" dirty="0" smtClean="0">
              <a:solidFill>
                <a:schemeClr val="bg1"/>
              </a:solidFill>
              <a:latin typeface="산돌다솔 M" pitchFamily="50" charset="-127"/>
              <a:ea typeface="산돌다솔 M" pitchFamily="50" charset="-127"/>
            </a:endParaRPr>
          </a:p>
          <a:p>
            <a:pPr algn="ctr">
              <a:lnSpc>
                <a:spcPct val="120000"/>
              </a:lnSpc>
              <a:spcBef>
                <a:spcPts val="0"/>
              </a:spcBef>
            </a:pPr>
            <a:r>
              <a:rPr lang="ko-KR" altLang="en-US" sz="5500" dirty="0" smtClean="0">
                <a:solidFill>
                  <a:schemeClr val="bg1"/>
                </a:solidFill>
                <a:latin typeface="산돌다솔 M" pitchFamily="50" charset="-127"/>
                <a:ea typeface="산돌다솔 M" pitchFamily="50" charset="-127"/>
              </a:rPr>
              <a:t>주 예수와 동행하니</a:t>
            </a:r>
            <a:endParaRPr lang="en-US" altLang="ko-KR" sz="5500" dirty="0" smtClean="0">
              <a:solidFill>
                <a:schemeClr val="bg1"/>
              </a:solidFill>
              <a:latin typeface="산돌다솔 M" pitchFamily="50" charset="-127"/>
              <a:ea typeface="산돌다솔 M" pitchFamily="50" charset="-127"/>
            </a:endParaRPr>
          </a:p>
          <a:p>
            <a:pPr algn="ctr">
              <a:lnSpc>
                <a:spcPct val="120000"/>
              </a:lnSpc>
              <a:spcBef>
                <a:spcPts val="0"/>
              </a:spcBef>
            </a:pPr>
            <a:r>
              <a:rPr lang="ko-KR" altLang="en-US" sz="5500" dirty="0" smtClean="0">
                <a:solidFill>
                  <a:schemeClr val="bg1"/>
                </a:solidFill>
                <a:latin typeface="산돌다솔 M" pitchFamily="50" charset="-127"/>
                <a:ea typeface="산돌다솔 M" pitchFamily="50" charset="-127"/>
              </a:rPr>
              <a:t>그 어디나 하늘나라</a:t>
            </a:r>
            <a:endParaRPr lang="en-US" altLang="ko-KR" sz="5500" dirty="0" smtClean="0">
              <a:solidFill>
                <a:schemeClr val="bg1"/>
              </a:solidFill>
              <a:latin typeface="산돌다솔 M" pitchFamily="50" charset="-127"/>
              <a:ea typeface="산돌다솔 M" pitchFamily="50" charset="-127"/>
            </a:endParaRPr>
          </a:p>
        </p:txBody>
      </p:sp>
      <p:sp>
        <p:nvSpPr>
          <p:cNvPr id="5123" name="Text Box 3"/>
          <p:cNvSpPr txBox="1">
            <a:spLocks noChangeArrowheads="1"/>
          </p:cNvSpPr>
          <p:nvPr/>
        </p:nvSpPr>
        <p:spPr bwMode="auto">
          <a:xfrm>
            <a:off x="4932040" y="237302"/>
            <a:ext cx="3589670" cy="47705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609600" indent="-609600" algn="r">
              <a:spcBef>
                <a:spcPct val="50000"/>
              </a:spcBef>
            </a:pPr>
            <a:r>
              <a:rPr lang="ko-KR" altLang="en-US" sz="2500" dirty="0" smtClean="0">
                <a:solidFill>
                  <a:schemeClr val="bg1"/>
                </a:solidFill>
                <a:latin typeface="산돌다솔 M" pitchFamily="50" charset="-127"/>
                <a:ea typeface="산돌다솔 M" pitchFamily="50" charset="-127"/>
              </a:rPr>
              <a:t>내 영혼이 은총 입어</a:t>
            </a:r>
            <a:endParaRPr lang="en-US" altLang="ko-KR" sz="2500" dirty="0">
              <a:solidFill>
                <a:schemeClr val="bg1"/>
              </a:solidFill>
              <a:latin typeface="산돌다솔 M" pitchFamily="50" charset="-127"/>
              <a:ea typeface="산돌다솔 M" pitchFamily="50" charset="-127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0" y="1631470"/>
            <a:ext cx="9144000" cy="415498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lnSpc>
                <a:spcPct val="120000"/>
              </a:lnSpc>
              <a:spcBef>
                <a:spcPts val="0"/>
              </a:spcBef>
            </a:pPr>
            <a:r>
              <a:rPr lang="ko-KR" altLang="en-US" sz="5500" dirty="0" smtClean="0">
                <a:solidFill>
                  <a:schemeClr val="bg1"/>
                </a:solidFill>
                <a:latin typeface="산돌다솔 M" pitchFamily="50" charset="-127"/>
                <a:ea typeface="산돌다솔 M" pitchFamily="50" charset="-127"/>
              </a:rPr>
              <a:t>태산을 넘어 험곡에 가도</a:t>
            </a:r>
            <a:endParaRPr lang="en-US" altLang="ko-KR" sz="5500" dirty="0" smtClean="0">
              <a:solidFill>
                <a:schemeClr val="bg1"/>
              </a:solidFill>
              <a:latin typeface="산돌다솔 M" pitchFamily="50" charset="-127"/>
              <a:ea typeface="산돌다솔 M" pitchFamily="50" charset="-127"/>
            </a:endParaRPr>
          </a:p>
          <a:p>
            <a:pPr algn="ctr">
              <a:lnSpc>
                <a:spcPct val="120000"/>
              </a:lnSpc>
              <a:spcBef>
                <a:spcPts val="0"/>
              </a:spcBef>
            </a:pPr>
            <a:r>
              <a:rPr lang="ko-KR" altLang="en-US" sz="5500" dirty="0" smtClean="0">
                <a:solidFill>
                  <a:schemeClr val="bg1"/>
                </a:solidFill>
                <a:latin typeface="산돌다솔 M" pitchFamily="50" charset="-127"/>
                <a:ea typeface="산돌다솔 M" pitchFamily="50" charset="-127"/>
              </a:rPr>
              <a:t>빛 가운데로 걸어가면</a:t>
            </a:r>
            <a:endParaRPr lang="en-US" altLang="ko-KR" sz="5500" dirty="0" smtClean="0">
              <a:solidFill>
                <a:schemeClr val="bg1"/>
              </a:solidFill>
              <a:latin typeface="산돌다솔 M" pitchFamily="50" charset="-127"/>
              <a:ea typeface="산돌다솔 M" pitchFamily="50" charset="-127"/>
            </a:endParaRPr>
          </a:p>
          <a:p>
            <a:pPr algn="ctr">
              <a:lnSpc>
                <a:spcPct val="120000"/>
              </a:lnSpc>
              <a:spcBef>
                <a:spcPts val="0"/>
              </a:spcBef>
            </a:pPr>
            <a:r>
              <a:rPr lang="ko-KR" altLang="en-US" sz="5500" dirty="0" smtClean="0">
                <a:solidFill>
                  <a:schemeClr val="bg1"/>
                </a:solidFill>
                <a:latin typeface="산돌다솔 M" pitchFamily="50" charset="-127"/>
                <a:ea typeface="산돌다솔 M" pitchFamily="50" charset="-127"/>
              </a:rPr>
              <a:t>주께서 항상 지키시기로</a:t>
            </a:r>
            <a:endParaRPr lang="en-US" altLang="ko-KR" sz="5500" dirty="0" smtClean="0">
              <a:solidFill>
                <a:schemeClr val="bg1"/>
              </a:solidFill>
              <a:latin typeface="산돌다솔 M" pitchFamily="50" charset="-127"/>
              <a:ea typeface="산돌다솔 M" pitchFamily="50" charset="-127"/>
            </a:endParaRPr>
          </a:p>
          <a:p>
            <a:pPr algn="ctr">
              <a:lnSpc>
                <a:spcPct val="120000"/>
              </a:lnSpc>
              <a:spcBef>
                <a:spcPts val="0"/>
              </a:spcBef>
            </a:pPr>
            <a:r>
              <a:rPr lang="ko-KR" altLang="en-US" sz="5500" dirty="0" smtClean="0">
                <a:solidFill>
                  <a:schemeClr val="bg1"/>
                </a:solidFill>
                <a:latin typeface="산돌다솔 M" pitchFamily="50" charset="-127"/>
                <a:ea typeface="산돌다솔 M" pitchFamily="50" charset="-127"/>
              </a:rPr>
              <a:t>약속한 말씀 변치 않네</a:t>
            </a:r>
            <a:endParaRPr lang="en-US" altLang="ko-KR" sz="5500" dirty="0" smtClean="0">
              <a:solidFill>
                <a:schemeClr val="bg1"/>
              </a:solidFill>
              <a:latin typeface="산돌다솔 M" pitchFamily="50" charset="-127"/>
              <a:ea typeface="산돌다솔 M" pitchFamily="50" charset="-127"/>
            </a:endParaRPr>
          </a:p>
        </p:txBody>
      </p:sp>
      <p:sp>
        <p:nvSpPr>
          <p:cNvPr id="5123" name="Text Box 3"/>
          <p:cNvSpPr txBox="1">
            <a:spLocks noChangeArrowheads="1"/>
          </p:cNvSpPr>
          <p:nvPr/>
        </p:nvSpPr>
        <p:spPr bwMode="auto">
          <a:xfrm>
            <a:off x="4932040" y="237302"/>
            <a:ext cx="3589670" cy="47705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609600" indent="-609600" algn="r">
              <a:spcBef>
                <a:spcPct val="50000"/>
              </a:spcBef>
            </a:pPr>
            <a:r>
              <a:rPr lang="ko-KR" altLang="en-US" sz="2500" dirty="0" smtClean="0">
                <a:solidFill>
                  <a:schemeClr val="bg1"/>
                </a:solidFill>
                <a:latin typeface="산돌다솔 M" pitchFamily="50" charset="-127"/>
                <a:ea typeface="산돌다솔 M" pitchFamily="50" charset="-127"/>
              </a:rPr>
              <a:t>태산을 넘어 험곡에 가도</a:t>
            </a:r>
            <a:endParaRPr lang="en-US" altLang="ko-KR" sz="2500" dirty="0">
              <a:solidFill>
                <a:schemeClr val="bg1"/>
              </a:solidFill>
              <a:latin typeface="산돌다솔 M" pitchFamily="50" charset="-127"/>
              <a:ea typeface="산돌다솔 M" pitchFamily="50" charset="-127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0" y="1631470"/>
            <a:ext cx="9144000" cy="415498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lnSpc>
                <a:spcPct val="120000"/>
              </a:lnSpc>
              <a:spcBef>
                <a:spcPts val="0"/>
              </a:spcBef>
            </a:pPr>
            <a:r>
              <a:rPr lang="ko-KR" altLang="en-US" sz="5500" dirty="0" smtClean="0">
                <a:solidFill>
                  <a:schemeClr val="bg1"/>
                </a:solidFill>
                <a:latin typeface="산돌다솔 M" pitchFamily="50" charset="-127"/>
                <a:ea typeface="산돌다솔 M" pitchFamily="50" charset="-127"/>
              </a:rPr>
              <a:t>하늘의 영광 하늘의 영광</a:t>
            </a:r>
            <a:endParaRPr lang="en-US" altLang="ko-KR" sz="5500" dirty="0" smtClean="0">
              <a:solidFill>
                <a:schemeClr val="bg1"/>
              </a:solidFill>
              <a:latin typeface="산돌다솔 M" pitchFamily="50" charset="-127"/>
              <a:ea typeface="산돌다솔 M" pitchFamily="50" charset="-127"/>
            </a:endParaRPr>
          </a:p>
          <a:p>
            <a:pPr algn="ctr">
              <a:lnSpc>
                <a:spcPct val="120000"/>
              </a:lnSpc>
              <a:spcBef>
                <a:spcPts val="0"/>
              </a:spcBef>
            </a:pPr>
            <a:r>
              <a:rPr lang="ko-KR" altLang="en-US" sz="5500" dirty="0" smtClean="0">
                <a:solidFill>
                  <a:schemeClr val="bg1"/>
                </a:solidFill>
                <a:latin typeface="산돌다솔 M" pitchFamily="50" charset="-127"/>
                <a:ea typeface="산돌다솔 M" pitchFamily="50" charset="-127"/>
              </a:rPr>
              <a:t>나의 맘 속에 차고도 넘쳐</a:t>
            </a:r>
            <a:endParaRPr lang="en-US" altLang="ko-KR" sz="5500" dirty="0" smtClean="0">
              <a:solidFill>
                <a:schemeClr val="bg1"/>
              </a:solidFill>
              <a:latin typeface="산돌다솔 M" pitchFamily="50" charset="-127"/>
              <a:ea typeface="산돌다솔 M" pitchFamily="50" charset="-127"/>
            </a:endParaRPr>
          </a:p>
          <a:p>
            <a:pPr algn="ctr">
              <a:lnSpc>
                <a:spcPct val="120000"/>
              </a:lnSpc>
              <a:spcBef>
                <a:spcPts val="0"/>
              </a:spcBef>
            </a:pPr>
            <a:r>
              <a:rPr lang="ko-KR" altLang="en-US" sz="5500" dirty="0" smtClean="0">
                <a:solidFill>
                  <a:schemeClr val="bg1"/>
                </a:solidFill>
                <a:latin typeface="산돌다솔 M" pitchFamily="50" charset="-127"/>
                <a:ea typeface="산돌다솔 M" pitchFamily="50" charset="-127"/>
              </a:rPr>
              <a:t>할렐루야를 힘차게 불러</a:t>
            </a:r>
            <a:endParaRPr lang="en-US" altLang="ko-KR" sz="5500" dirty="0" smtClean="0">
              <a:solidFill>
                <a:schemeClr val="bg1"/>
              </a:solidFill>
              <a:latin typeface="산돌다솔 M" pitchFamily="50" charset="-127"/>
              <a:ea typeface="산돌다솔 M" pitchFamily="50" charset="-127"/>
            </a:endParaRPr>
          </a:p>
          <a:p>
            <a:pPr algn="ctr">
              <a:lnSpc>
                <a:spcPct val="120000"/>
              </a:lnSpc>
              <a:spcBef>
                <a:spcPts val="0"/>
              </a:spcBef>
            </a:pPr>
            <a:r>
              <a:rPr lang="ko-KR" altLang="en-US" sz="5500" dirty="0" smtClean="0">
                <a:solidFill>
                  <a:schemeClr val="bg1"/>
                </a:solidFill>
                <a:latin typeface="산돌다솔 M" pitchFamily="50" charset="-127"/>
                <a:ea typeface="산돌다솔 M" pitchFamily="50" charset="-127"/>
              </a:rPr>
              <a:t>영원히 주를 찬양하리</a:t>
            </a:r>
            <a:endParaRPr lang="en-US" altLang="ko-KR" sz="5500" dirty="0" smtClean="0">
              <a:solidFill>
                <a:schemeClr val="bg1"/>
              </a:solidFill>
              <a:latin typeface="산돌다솔 M" pitchFamily="50" charset="-127"/>
              <a:ea typeface="산돌다솔 M" pitchFamily="50" charset="-127"/>
            </a:endParaRPr>
          </a:p>
        </p:txBody>
      </p:sp>
      <p:sp>
        <p:nvSpPr>
          <p:cNvPr id="5123" name="Text Box 3"/>
          <p:cNvSpPr txBox="1">
            <a:spLocks noChangeArrowheads="1"/>
          </p:cNvSpPr>
          <p:nvPr/>
        </p:nvSpPr>
        <p:spPr bwMode="auto">
          <a:xfrm>
            <a:off x="4932040" y="237302"/>
            <a:ext cx="3589670" cy="47705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609600" indent="-609600" algn="r">
              <a:spcBef>
                <a:spcPct val="50000"/>
              </a:spcBef>
            </a:pPr>
            <a:r>
              <a:rPr lang="ko-KR" altLang="en-US" sz="2500" dirty="0" smtClean="0">
                <a:solidFill>
                  <a:schemeClr val="bg1"/>
                </a:solidFill>
                <a:latin typeface="산돌다솔 M" pitchFamily="50" charset="-127"/>
                <a:ea typeface="산돌다솔 M" pitchFamily="50" charset="-127"/>
              </a:rPr>
              <a:t>태산을 넘어 험곡에 가도</a:t>
            </a:r>
            <a:endParaRPr lang="en-US" altLang="ko-KR" sz="2500" dirty="0">
              <a:solidFill>
                <a:schemeClr val="bg1"/>
              </a:solidFill>
              <a:latin typeface="산돌다솔 M" pitchFamily="50" charset="-127"/>
              <a:ea typeface="산돌다솔 M" pitchFamily="50" charset="-127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0" y="1631470"/>
            <a:ext cx="9144000" cy="415498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lnSpc>
                <a:spcPct val="120000"/>
              </a:lnSpc>
              <a:spcBef>
                <a:spcPts val="0"/>
              </a:spcBef>
            </a:pPr>
            <a:r>
              <a:rPr lang="ko-KR" altLang="en-US" sz="5500" dirty="0" smtClean="0">
                <a:solidFill>
                  <a:schemeClr val="bg1"/>
                </a:solidFill>
                <a:latin typeface="산돌다솔 M" pitchFamily="50" charset="-127"/>
                <a:ea typeface="산돌다솔 M" pitchFamily="50" charset="-127"/>
              </a:rPr>
              <a:t>캄캄한 밤에 다닐지라도</a:t>
            </a:r>
            <a:endParaRPr lang="en-US" altLang="ko-KR" sz="5500" dirty="0" smtClean="0">
              <a:solidFill>
                <a:schemeClr val="bg1"/>
              </a:solidFill>
              <a:latin typeface="산돌다솔 M" pitchFamily="50" charset="-127"/>
              <a:ea typeface="산돌다솔 M" pitchFamily="50" charset="-127"/>
            </a:endParaRPr>
          </a:p>
          <a:p>
            <a:pPr algn="ctr">
              <a:lnSpc>
                <a:spcPct val="120000"/>
              </a:lnSpc>
              <a:spcBef>
                <a:spcPts val="0"/>
              </a:spcBef>
            </a:pPr>
            <a:r>
              <a:rPr lang="ko-KR" altLang="en-US" sz="5500" dirty="0" smtClean="0">
                <a:solidFill>
                  <a:schemeClr val="bg1"/>
                </a:solidFill>
                <a:latin typeface="산돌다솔 M" pitchFamily="50" charset="-127"/>
                <a:ea typeface="산돌다솔 M" pitchFamily="50" charset="-127"/>
              </a:rPr>
              <a:t>주께서 나의 길되시고</a:t>
            </a:r>
            <a:endParaRPr lang="en-US" altLang="ko-KR" sz="5500" dirty="0" smtClean="0">
              <a:solidFill>
                <a:schemeClr val="bg1"/>
              </a:solidFill>
              <a:latin typeface="산돌다솔 M" pitchFamily="50" charset="-127"/>
              <a:ea typeface="산돌다솔 M" pitchFamily="50" charset="-127"/>
            </a:endParaRPr>
          </a:p>
          <a:p>
            <a:pPr algn="ctr">
              <a:lnSpc>
                <a:spcPct val="120000"/>
              </a:lnSpc>
              <a:spcBef>
                <a:spcPts val="0"/>
              </a:spcBef>
            </a:pPr>
            <a:r>
              <a:rPr lang="ko-KR" altLang="en-US" sz="5500" dirty="0" smtClean="0">
                <a:solidFill>
                  <a:schemeClr val="bg1"/>
                </a:solidFill>
                <a:latin typeface="산돌다솔 M" pitchFamily="50" charset="-127"/>
                <a:ea typeface="산돌다솔 M" pitchFamily="50" charset="-127"/>
              </a:rPr>
              <a:t>나에게 밝은 빛이 되시니</a:t>
            </a:r>
            <a:endParaRPr lang="en-US" altLang="ko-KR" sz="5500" dirty="0" smtClean="0">
              <a:solidFill>
                <a:schemeClr val="bg1"/>
              </a:solidFill>
              <a:latin typeface="산돌다솔 M" pitchFamily="50" charset="-127"/>
              <a:ea typeface="산돌다솔 M" pitchFamily="50" charset="-127"/>
            </a:endParaRPr>
          </a:p>
          <a:p>
            <a:pPr algn="ctr">
              <a:lnSpc>
                <a:spcPct val="120000"/>
              </a:lnSpc>
              <a:spcBef>
                <a:spcPts val="0"/>
              </a:spcBef>
            </a:pPr>
            <a:r>
              <a:rPr lang="ko-KR" altLang="en-US" sz="5500" dirty="0" smtClean="0">
                <a:solidFill>
                  <a:schemeClr val="bg1"/>
                </a:solidFill>
                <a:latin typeface="산돌다솔 M" pitchFamily="50" charset="-127"/>
                <a:ea typeface="산돌다솔 M" pitchFamily="50" charset="-127"/>
              </a:rPr>
              <a:t>길 잃어버릴 염려 없네</a:t>
            </a:r>
            <a:endParaRPr lang="en-US" altLang="ko-KR" sz="5500" dirty="0" smtClean="0">
              <a:solidFill>
                <a:schemeClr val="bg1"/>
              </a:solidFill>
              <a:latin typeface="산돌다솔 M" pitchFamily="50" charset="-127"/>
              <a:ea typeface="산돌다솔 M" pitchFamily="50" charset="-127"/>
            </a:endParaRPr>
          </a:p>
        </p:txBody>
      </p:sp>
      <p:sp>
        <p:nvSpPr>
          <p:cNvPr id="5123" name="Text Box 3"/>
          <p:cNvSpPr txBox="1">
            <a:spLocks noChangeArrowheads="1"/>
          </p:cNvSpPr>
          <p:nvPr/>
        </p:nvSpPr>
        <p:spPr bwMode="auto">
          <a:xfrm>
            <a:off x="4932040" y="237302"/>
            <a:ext cx="3589670" cy="47705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609600" indent="-609600" algn="r">
              <a:spcBef>
                <a:spcPct val="50000"/>
              </a:spcBef>
            </a:pPr>
            <a:r>
              <a:rPr lang="ko-KR" altLang="en-US" sz="2500" dirty="0" smtClean="0">
                <a:solidFill>
                  <a:schemeClr val="bg1"/>
                </a:solidFill>
                <a:latin typeface="산돌다솔 M" pitchFamily="50" charset="-127"/>
                <a:ea typeface="산돌다솔 M" pitchFamily="50" charset="-127"/>
              </a:rPr>
              <a:t>태산을 넘어 험곡에 가도</a:t>
            </a:r>
            <a:endParaRPr lang="en-US" altLang="ko-KR" sz="2500" dirty="0">
              <a:solidFill>
                <a:schemeClr val="bg1"/>
              </a:solidFill>
              <a:latin typeface="산돌다솔 M" pitchFamily="50" charset="-127"/>
              <a:ea typeface="산돌다솔 M" pitchFamily="50" charset="-127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0" y="1631470"/>
            <a:ext cx="9144000" cy="415498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lnSpc>
                <a:spcPct val="120000"/>
              </a:lnSpc>
              <a:spcBef>
                <a:spcPts val="0"/>
              </a:spcBef>
            </a:pPr>
            <a:r>
              <a:rPr lang="ko-KR" altLang="en-US" sz="5500" dirty="0" smtClean="0">
                <a:solidFill>
                  <a:schemeClr val="bg1"/>
                </a:solidFill>
                <a:latin typeface="산돌다솔 M" pitchFamily="50" charset="-127"/>
                <a:ea typeface="산돌다솔 M" pitchFamily="50" charset="-127"/>
              </a:rPr>
              <a:t>하늘의 영광 하늘의 영광</a:t>
            </a:r>
            <a:endParaRPr lang="en-US" altLang="ko-KR" sz="5500" dirty="0" smtClean="0">
              <a:solidFill>
                <a:schemeClr val="bg1"/>
              </a:solidFill>
              <a:latin typeface="산돌다솔 M" pitchFamily="50" charset="-127"/>
              <a:ea typeface="산돌다솔 M" pitchFamily="50" charset="-127"/>
            </a:endParaRPr>
          </a:p>
          <a:p>
            <a:pPr algn="ctr">
              <a:lnSpc>
                <a:spcPct val="120000"/>
              </a:lnSpc>
              <a:spcBef>
                <a:spcPts val="0"/>
              </a:spcBef>
            </a:pPr>
            <a:r>
              <a:rPr lang="ko-KR" altLang="en-US" sz="5500" dirty="0" smtClean="0">
                <a:solidFill>
                  <a:schemeClr val="bg1"/>
                </a:solidFill>
                <a:latin typeface="산돌다솔 M" pitchFamily="50" charset="-127"/>
                <a:ea typeface="산돌다솔 M" pitchFamily="50" charset="-127"/>
              </a:rPr>
              <a:t>나의 맘 속에 차고도 넘쳐</a:t>
            </a:r>
            <a:endParaRPr lang="en-US" altLang="ko-KR" sz="5500" dirty="0" smtClean="0">
              <a:solidFill>
                <a:schemeClr val="bg1"/>
              </a:solidFill>
              <a:latin typeface="산돌다솔 M" pitchFamily="50" charset="-127"/>
              <a:ea typeface="산돌다솔 M" pitchFamily="50" charset="-127"/>
            </a:endParaRPr>
          </a:p>
          <a:p>
            <a:pPr algn="ctr">
              <a:lnSpc>
                <a:spcPct val="120000"/>
              </a:lnSpc>
              <a:spcBef>
                <a:spcPts val="0"/>
              </a:spcBef>
            </a:pPr>
            <a:r>
              <a:rPr lang="ko-KR" altLang="en-US" sz="5500" dirty="0" smtClean="0">
                <a:solidFill>
                  <a:schemeClr val="bg1"/>
                </a:solidFill>
                <a:latin typeface="산돌다솔 M" pitchFamily="50" charset="-127"/>
                <a:ea typeface="산돌다솔 M" pitchFamily="50" charset="-127"/>
              </a:rPr>
              <a:t>할렐루야를 힘차게 불러</a:t>
            </a:r>
            <a:endParaRPr lang="en-US" altLang="ko-KR" sz="5500" dirty="0" smtClean="0">
              <a:solidFill>
                <a:schemeClr val="bg1"/>
              </a:solidFill>
              <a:latin typeface="산돌다솔 M" pitchFamily="50" charset="-127"/>
              <a:ea typeface="산돌다솔 M" pitchFamily="50" charset="-127"/>
            </a:endParaRPr>
          </a:p>
          <a:p>
            <a:pPr algn="ctr">
              <a:lnSpc>
                <a:spcPct val="120000"/>
              </a:lnSpc>
              <a:spcBef>
                <a:spcPts val="0"/>
              </a:spcBef>
            </a:pPr>
            <a:r>
              <a:rPr lang="ko-KR" altLang="en-US" sz="5500" dirty="0" smtClean="0">
                <a:solidFill>
                  <a:schemeClr val="bg1"/>
                </a:solidFill>
                <a:latin typeface="산돌다솔 M" pitchFamily="50" charset="-127"/>
                <a:ea typeface="산돌다솔 M" pitchFamily="50" charset="-127"/>
              </a:rPr>
              <a:t>영원히 주를 찬양하리</a:t>
            </a:r>
            <a:endParaRPr lang="en-US" altLang="ko-KR" sz="5500" dirty="0" smtClean="0">
              <a:solidFill>
                <a:schemeClr val="bg1"/>
              </a:solidFill>
              <a:latin typeface="산돌다솔 M" pitchFamily="50" charset="-127"/>
              <a:ea typeface="산돌다솔 M" pitchFamily="50" charset="-127"/>
            </a:endParaRPr>
          </a:p>
        </p:txBody>
      </p:sp>
      <p:sp>
        <p:nvSpPr>
          <p:cNvPr id="5123" name="Text Box 3"/>
          <p:cNvSpPr txBox="1">
            <a:spLocks noChangeArrowheads="1"/>
          </p:cNvSpPr>
          <p:nvPr/>
        </p:nvSpPr>
        <p:spPr bwMode="auto">
          <a:xfrm>
            <a:off x="4932040" y="237302"/>
            <a:ext cx="3589670" cy="47705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609600" indent="-609600" algn="r">
              <a:spcBef>
                <a:spcPct val="50000"/>
              </a:spcBef>
            </a:pPr>
            <a:r>
              <a:rPr lang="ko-KR" altLang="en-US" sz="2500" dirty="0" smtClean="0">
                <a:solidFill>
                  <a:schemeClr val="bg1"/>
                </a:solidFill>
                <a:latin typeface="산돌다솔 M" pitchFamily="50" charset="-127"/>
                <a:ea typeface="산돌다솔 M" pitchFamily="50" charset="-127"/>
              </a:rPr>
              <a:t>태산을 넘어 험곡에 가도</a:t>
            </a:r>
            <a:endParaRPr lang="en-US" altLang="ko-KR" sz="2500" dirty="0">
              <a:solidFill>
                <a:schemeClr val="bg1"/>
              </a:solidFill>
              <a:latin typeface="산돌다솔 M" pitchFamily="50" charset="-127"/>
              <a:ea typeface="산돌다솔 M" pitchFamily="50" charset="-127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0" y="1631470"/>
            <a:ext cx="9144000" cy="415498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lnSpc>
                <a:spcPct val="120000"/>
              </a:lnSpc>
              <a:spcBef>
                <a:spcPts val="0"/>
              </a:spcBef>
            </a:pPr>
            <a:r>
              <a:rPr lang="ko-KR" altLang="en-US" sz="5500" dirty="0" smtClean="0">
                <a:solidFill>
                  <a:schemeClr val="bg1"/>
                </a:solidFill>
                <a:latin typeface="산돌다솔 M" pitchFamily="50" charset="-127"/>
                <a:ea typeface="산돌다솔 M" pitchFamily="50" charset="-127"/>
              </a:rPr>
              <a:t>광명한 그 빛 마음에 받아</a:t>
            </a:r>
            <a:endParaRPr lang="en-US" altLang="ko-KR" sz="5500" dirty="0" smtClean="0">
              <a:solidFill>
                <a:schemeClr val="bg1"/>
              </a:solidFill>
              <a:latin typeface="산돌다솔 M" pitchFamily="50" charset="-127"/>
              <a:ea typeface="산돌다솔 M" pitchFamily="50" charset="-127"/>
            </a:endParaRPr>
          </a:p>
          <a:p>
            <a:pPr algn="ctr">
              <a:lnSpc>
                <a:spcPct val="120000"/>
              </a:lnSpc>
              <a:spcBef>
                <a:spcPts val="0"/>
              </a:spcBef>
            </a:pPr>
            <a:r>
              <a:rPr lang="ko-KR" altLang="en-US" sz="5500" dirty="0" smtClean="0">
                <a:solidFill>
                  <a:schemeClr val="bg1"/>
                </a:solidFill>
                <a:latin typeface="산돌다솔 M" pitchFamily="50" charset="-127"/>
                <a:ea typeface="산돌다솔 M" pitchFamily="50" charset="-127"/>
              </a:rPr>
              <a:t>명랑한 천국 바라보고</a:t>
            </a:r>
            <a:endParaRPr lang="en-US" altLang="ko-KR" sz="5500" dirty="0" smtClean="0">
              <a:solidFill>
                <a:schemeClr val="bg1"/>
              </a:solidFill>
              <a:latin typeface="산돌다솔 M" pitchFamily="50" charset="-127"/>
              <a:ea typeface="산돌다솔 M" pitchFamily="50" charset="-127"/>
            </a:endParaRPr>
          </a:p>
          <a:p>
            <a:pPr algn="ctr">
              <a:lnSpc>
                <a:spcPct val="120000"/>
              </a:lnSpc>
              <a:spcBef>
                <a:spcPts val="0"/>
              </a:spcBef>
            </a:pPr>
            <a:r>
              <a:rPr lang="ko-KR" altLang="en-US" sz="5500" dirty="0" smtClean="0">
                <a:solidFill>
                  <a:schemeClr val="bg1"/>
                </a:solidFill>
                <a:latin typeface="산돌다솔 M" pitchFamily="50" charset="-127"/>
                <a:ea typeface="산돌다솔 M" pitchFamily="50" charset="-127"/>
              </a:rPr>
              <a:t>할렐루야를 힘차게 불러</a:t>
            </a:r>
            <a:endParaRPr lang="en-US" altLang="ko-KR" sz="5500" dirty="0" smtClean="0">
              <a:solidFill>
                <a:schemeClr val="bg1"/>
              </a:solidFill>
              <a:latin typeface="산돌다솔 M" pitchFamily="50" charset="-127"/>
              <a:ea typeface="산돌다솔 M" pitchFamily="50" charset="-127"/>
            </a:endParaRPr>
          </a:p>
          <a:p>
            <a:pPr algn="ctr">
              <a:lnSpc>
                <a:spcPct val="120000"/>
              </a:lnSpc>
              <a:spcBef>
                <a:spcPts val="0"/>
              </a:spcBef>
            </a:pPr>
            <a:r>
              <a:rPr lang="ko-KR" altLang="en-US" sz="5500" dirty="0" smtClean="0">
                <a:solidFill>
                  <a:schemeClr val="bg1"/>
                </a:solidFill>
                <a:latin typeface="산돌다솔 M" pitchFamily="50" charset="-127"/>
                <a:ea typeface="산돌다솔 M" pitchFamily="50" charset="-127"/>
              </a:rPr>
              <a:t>날마다 빛에 걸어가리</a:t>
            </a:r>
            <a:endParaRPr lang="en-US" altLang="ko-KR" sz="5500" dirty="0" smtClean="0">
              <a:solidFill>
                <a:schemeClr val="bg1"/>
              </a:solidFill>
              <a:latin typeface="산돌다솔 M" pitchFamily="50" charset="-127"/>
              <a:ea typeface="산돌다솔 M" pitchFamily="50" charset="-127"/>
            </a:endParaRPr>
          </a:p>
        </p:txBody>
      </p:sp>
      <p:sp>
        <p:nvSpPr>
          <p:cNvPr id="5123" name="Text Box 3"/>
          <p:cNvSpPr txBox="1">
            <a:spLocks noChangeArrowheads="1"/>
          </p:cNvSpPr>
          <p:nvPr/>
        </p:nvSpPr>
        <p:spPr bwMode="auto">
          <a:xfrm>
            <a:off x="4932040" y="237302"/>
            <a:ext cx="3589670" cy="47705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609600" indent="-609600" algn="r">
              <a:spcBef>
                <a:spcPct val="50000"/>
              </a:spcBef>
            </a:pPr>
            <a:r>
              <a:rPr lang="ko-KR" altLang="en-US" sz="2500" dirty="0" smtClean="0">
                <a:solidFill>
                  <a:schemeClr val="bg1"/>
                </a:solidFill>
                <a:latin typeface="산돌다솔 M" pitchFamily="50" charset="-127"/>
                <a:ea typeface="산돌다솔 M" pitchFamily="50" charset="-127"/>
              </a:rPr>
              <a:t>태산을 넘어 험곡에 가도</a:t>
            </a:r>
            <a:endParaRPr lang="en-US" altLang="ko-KR" sz="2500" dirty="0">
              <a:solidFill>
                <a:schemeClr val="bg1"/>
              </a:solidFill>
              <a:latin typeface="산돌다솔 M" pitchFamily="50" charset="-127"/>
              <a:ea typeface="산돌다솔 M" pitchFamily="50" charset="-127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0" y="1631470"/>
            <a:ext cx="9144000" cy="415498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lnSpc>
                <a:spcPct val="120000"/>
              </a:lnSpc>
              <a:spcBef>
                <a:spcPts val="0"/>
              </a:spcBef>
            </a:pPr>
            <a:r>
              <a:rPr lang="ko-KR" altLang="en-US" sz="5500" dirty="0" smtClean="0">
                <a:solidFill>
                  <a:schemeClr val="bg1"/>
                </a:solidFill>
                <a:latin typeface="산돌다솔 M" pitchFamily="50" charset="-127"/>
                <a:ea typeface="산돌다솔 M" pitchFamily="50" charset="-127"/>
              </a:rPr>
              <a:t>하늘의 영광 하늘의 영광</a:t>
            </a:r>
            <a:endParaRPr lang="en-US" altLang="ko-KR" sz="5500" dirty="0" smtClean="0">
              <a:solidFill>
                <a:schemeClr val="bg1"/>
              </a:solidFill>
              <a:latin typeface="산돌다솔 M" pitchFamily="50" charset="-127"/>
              <a:ea typeface="산돌다솔 M" pitchFamily="50" charset="-127"/>
            </a:endParaRPr>
          </a:p>
          <a:p>
            <a:pPr algn="ctr">
              <a:lnSpc>
                <a:spcPct val="120000"/>
              </a:lnSpc>
              <a:spcBef>
                <a:spcPts val="0"/>
              </a:spcBef>
            </a:pPr>
            <a:r>
              <a:rPr lang="ko-KR" altLang="en-US" sz="5500" dirty="0" smtClean="0">
                <a:solidFill>
                  <a:schemeClr val="bg1"/>
                </a:solidFill>
                <a:latin typeface="산돌다솔 M" pitchFamily="50" charset="-127"/>
                <a:ea typeface="산돌다솔 M" pitchFamily="50" charset="-127"/>
              </a:rPr>
              <a:t>나의 맘 속에 차고도 넘쳐</a:t>
            </a:r>
            <a:endParaRPr lang="en-US" altLang="ko-KR" sz="5500" dirty="0" smtClean="0">
              <a:solidFill>
                <a:schemeClr val="bg1"/>
              </a:solidFill>
              <a:latin typeface="산돌다솔 M" pitchFamily="50" charset="-127"/>
              <a:ea typeface="산돌다솔 M" pitchFamily="50" charset="-127"/>
            </a:endParaRPr>
          </a:p>
          <a:p>
            <a:pPr algn="ctr">
              <a:lnSpc>
                <a:spcPct val="120000"/>
              </a:lnSpc>
              <a:spcBef>
                <a:spcPts val="0"/>
              </a:spcBef>
            </a:pPr>
            <a:r>
              <a:rPr lang="ko-KR" altLang="en-US" sz="5500" dirty="0" smtClean="0">
                <a:solidFill>
                  <a:schemeClr val="bg1"/>
                </a:solidFill>
                <a:latin typeface="산돌다솔 M" pitchFamily="50" charset="-127"/>
                <a:ea typeface="산돌다솔 M" pitchFamily="50" charset="-127"/>
              </a:rPr>
              <a:t>할렐루야를 힘차게 불러</a:t>
            </a:r>
            <a:endParaRPr lang="en-US" altLang="ko-KR" sz="5500" dirty="0" smtClean="0">
              <a:solidFill>
                <a:schemeClr val="bg1"/>
              </a:solidFill>
              <a:latin typeface="산돌다솔 M" pitchFamily="50" charset="-127"/>
              <a:ea typeface="산돌다솔 M" pitchFamily="50" charset="-127"/>
            </a:endParaRPr>
          </a:p>
          <a:p>
            <a:pPr algn="ctr">
              <a:lnSpc>
                <a:spcPct val="120000"/>
              </a:lnSpc>
              <a:spcBef>
                <a:spcPts val="0"/>
              </a:spcBef>
            </a:pPr>
            <a:r>
              <a:rPr lang="ko-KR" altLang="en-US" sz="5500" dirty="0" smtClean="0">
                <a:solidFill>
                  <a:schemeClr val="bg1"/>
                </a:solidFill>
                <a:latin typeface="산돌다솔 M" pitchFamily="50" charset="-127"/>
                <a:ea typeface="산돌다솔 M" pitchFamily="50" charset="-127"/>
              </a:rPr>
              <a:t>영원히 주를 찬양하리</a:t>
            </a:r>
            <a:endParaRPr lang="en-US" altLang="ko-KR" sz="5500" dirty="0" smtClean="0">
              <a:solidFill>
                <a:schemeClr val="bg1"/>
              </a:solidFill>
              <a:latin typeface="산돌다솔 M" pitchFamily="50" charset="-127"/>
              <a:ea typeface="산돌다솔 M" pitchFamily="50" charset="-127"/>
            </a:endParaRPr>
          </a:p>
        </p:txBody>
      </p:sp>
      <p:sp>
        <p:nvSpPr>
          <p:cNvPr id="5123" name="Text Box 3"/>
          <p:cNvSpPr txBox="1">
            <a:spLocks noChangeArrowheads="1"/>
          </p:cNvSpPr>
          <p:nvPr/>
        </p:nvSpPr>
        <p:spPr bwMode="auto">
          <a:xfrm>
            <a:off x="4932040" y="237302"/>
            <a:ext cx="3589670" cy="47705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609600" indent="-609600" algn="r">
              <a:spcBef>
                <a:spcPct val="50000"/>
              </a:spcBef>
            </a:pPr>
            <a:r>
              <a:rPr lang="ko-KR" altLang="en-US" sz="2500" dirty="0" smtClean="0">
                <a:solidFill>
                  <a:schemeClr val="bg1"/>
                </a:solidFill>
                <a:latin typeface="산돌다솔 M" pitchFamily="50" charset="-127"/>
                <a:ea typeface="산돌다솔 M" pitchFamily="50" charset="-127"/>
              </a:rPr>
              <a:t>태산을 넘어 험곡에 가도</a:t>
            </a:r>
            <a:endParaRPr lang="en-US" altLang="ko-KR" sz="2500" dirty="0">
              <a:solidFill>
                <a:schemeClr val="bg1"/>
              </a:solidFill>
              <a:latin typeface="산돌다솔 M" pitchFamily="50" charset="-127"/>
              <a:ea typeface="산돌다솔 M" pitchFamily="50" charset="-127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0" y="1631470"/>
            <a:ext cx="9144000" cy="415498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lnSpc>
                <a:spcPct val="120000"/>
              </a:lnSpc>
              <a:spcBef>
                <a:spcPts val="0"/>
              </a:spcBef>
            </a:pPr>
            <a:r>
              <a:rPr lang="ko-KR" altLang="en-US" sz="5500" dirty="0" smtClean="0">
                <a:solidFill>
                  <a:schemeClr val="bg1"/>
                </a:solidFill>
                <a:latin typeface="산돌다솔 M" pitchFamily="50" charset="-127"/>
                <a:ea typeface="산돌다솔 M" pitchFamily="50" charset="-127"/>
              </a:rPr>
              <a:t>하나님 한번도 나를</a:t>
            </a:r>
            <a:endParaRPr lang="en-US" altLang="ko-KR" sz="5500" dirty="0" smtClean="0">
              <a:solidFill>
                <a:schemeClr val="bg1"/>
              </a:solidFill>
              <a:latin typeface="산돌다솔 M" pitchFamily="50" charset="-127"/>
              <a:ea typeface="산돌다솔 M" pitchFamily="50" charset="-127"/>
            </a:endParaRPr>
          </a:p>
          <a:p>
            <a:pPr algn="ctr">
              <a:lnSpc>
                <a:spcPct val="120000"/>
              </a:lnSpc>
              <a:spcBef>
                <a:spcPts val="0"/>
              </a:spcBef>
            </a:pPr>
            <a:r>
              <a:rPr lang="ko-KR" altLang="en-US" sz="5500" dirty="0" smtClean="0">
                <a:solidFill>
                  <a:schemeClr val="bg1"/>
                </a:solidFill>
                <a:latin typeface="산돌다솔 M" pitchFamily="50" charset="-127"/>
                <a:ea typeface="산돌다솔 M" pitchFamily="50" charset="-127"/>
              </a:rPr>
              <a:t>실망시킨 적 없으시고</a:t>
            </a:r>
            <a:endParaRPr lang="en-US" altLang="ko-KR" sz="5500" dirty="0" smtClean="0">
              <a:solidFill>
                <a:schemeClr val="bg1"/>
              </a:solidFill>
              <a:latin typeface="산돌다솔 M" pitchFamily="50" charset="-127"/>
              <a:ea typeface="산돌다솔 M" pitchFamily="50" charset="-127"/>
            </a:endParaRPr>
          </a:p>
          <a:p>
            <a:pPr algn="ctr">
              <a:lnSpc>
                <a:spcPct val="120000"/>
              </a:lnSpc>
              <a:spcBef>
                <a:spcPts val="0"/>
              </a:spcBef>
            </a:pPr>
            <a:r>
              <a:rPr lang="ko-KR" altLang="en-US" sz="5500" dirty="0" smtClean="0">
                <a:solidFill>
                  <a:schemeClr val="bg1"/>
                </a:solidFill>
                <a:latin typeface="산돌다솔 M" pitchFamily="50" charset="-127"/>
                <a:ea typeface="산돌다솔 M" pitchFamily="50" charset="-127"/>
              </a:rPr>
              <a:t>언제나 공평과 은혜로</a:t>
            </a:r>
            <a:endParaRPr lang="en-US" altLang="ko-KR" sz="5500" dirty="0" smtClean="0">
              <a:solidFill>
                <a:schemeClr val="bg1"/>
              </a:solidFill>
              <a:latin typeface="산돌다솔 M" pitchFamily="50" charset="-127"/>
              <a:ea typeface="산돌다솔 M" pitchFamily="50" charset="-127"/>
            </a:endParaRPr>
          </a:p>
          <a:p>
            <a:pPr algn="ctr">
              <a:lnSpc>
                <a:spcPct val="120000"/>
              </a:lnSpc>
              <a:spcBef>
                <a:spcPts val="0"/>
              </a:spcBef>
            </a:pPr>
            <a:r>
              <a:rPr lang="ko-KR" altLang="en-US" sz="5500" dirty="0" smtClean="0">
                <a:solidFill>
                  <a:schemeClr val="bg1"/>
                </a:solidFill>
                <a:latin typeface="산돌다솔 M" pitchFamily="50" charset="-127"/>
                <a:ea typeface="산돌다솔 M" pitchFamily="50" charset="-127"/>
              </a:rPr>
              <a:t>나를 지키셨네</a:t>
            </a:r>
            <a:endParaRPr lang="en-US" altLang="ko-KR" sz="5500" dirty="0" smtClean="0">
              <a:solidFill>
                <a:schemeClr val="bg1"/>
              </a:solidFill>
              <a:latin typeface="산돌다솔 M" pitchFamily="50" charset="-127"/>
              <a:ea typeface="산돌다솔 M" pitchFamily="50" charset="-127"/>
            </a:endParaRPr>
          </a:p>
        </p:txBody>
      </p:sp>
      <p:sp>
        <p:nvSpPr>
          <p:cNvPr id="5123" name="Text Box 3"/>
          <p:cNvSpPr txBox="1">
            <a:spLocks noChangeArrowheads="1"/>
          </p:cNvSpPr>
          <p:nvPr/>
        </p:nvSpPr>
        <p:spPr bwMode="auto">
          <a:xfrm>
            <a:off x="4932040" y="237302"/>
            <a:ext cx="3589670" cy="47705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609600" indent="-609600" algn="r">
              <a:spcBef>
                <a:spcPct val="50000"/>
              </a:spcBef>
            </a:pPr>
            <a:r>
              <a:rPr lang="ko-KR" altLang="en-US" sz="2500" dirty="0" smtClean="0">
                <a:solidFill>
                  <a:schemeClr val="bg1"/>
                </a:solidFill>
                <a:latin typeface="산돌다솔 M" pitchFamily="50" charset="-127"/>
                <a:ea typeface="산돌다솔 M" pitchFamily="50" charset="-127"/>
              </a:rPr>
              <a:t>하나님 한번도 나를</a:t>
            </a:r>
            <a:endParaRPr lang="en-US" altLang="ko-KR" sz="2500" dirty="0">
              <a:solidFill>
                <a:schemeClr val="bg1"/>
              </a:solidFill>
              <a:latin typeface="산돌다솔 M" pitchFamily="50" charset="-127"/>
              <a:ea typeface="산돌다솔 M" pitchFamily="50" charset="-127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0" y="1643050"/>
            <a:ext cx="9144000" cy="415498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lnSpc>
                <a:spcPct val="120000"/>
              </a:lnSpc>
              <a:spcBef>
                <a:spcPts val="0"/>
              </a:spcBef>
            </a:pPr>
            <a:r>
              <a:rPr lang="ko-KR" altLang="en-US" sz="5500" dirty="0" smtClean="0">
                <a:solidFill>
                  <a:schemeClr val="bg1"/>
                </a:solidFill>
                <a:latin typeface="산돌다솔 M" pitchFamily="50" charset="-127"/>
                <a:ea typeface="산돌다솔 M" pitchFamily="50" charset="-127"/>
              </a:rPr>
              <a:t>오직 주님만이 내 삶에</a:t>
            </a:r>
            <a:endParaRPr lang="en-US" altLang="ko-KR" sz="5500" dirty="0" smtClean="0">
              <a:solidFill>
                <a:schemeClr val="bg1"/>
              </a:solidFill>
              <a:latin typeface="산돌다솔 M" pitchFamily="50" charset="-127"/>
              <a:ea typeface="산돌다솔 M" pitchFamily="50" charset="-127"/>
            </a:endParaRPr>
          </a:p>
          <a:p>
            <a:pPr algn="ctr">
              <a:lnSpc>
                <a:spcPct val="120000"/>
              </a:lnSpc>
              <a:spcBef>
                <a:spcPts val="0"/>
              </a:spcBef>
            </a:pPr>
            <a:r>
              <a:rPr lang="ko-KR" altLang="en-US" sz="5500" dirty="0" smtClean="0">
                <a:solidFill>
                  <a:schemeClr val="bg1"/>
                </a:solidFill>
                <a:latin typeface="산돌다솔 M" pitchFamily="50" charset="-127"/>
                <a:ea typeface="산돌다솔 M" pitchFamily="50" charset="-127"/>
              </a:rPr>
              <a:t>도움이시니</a:t>
            </a:r>
            <a:endParaRPr lang="en-US" altLang="ko-KR" sz="5500" dirty="0" smtClean="0">
              <a:solidFill>
                <a:schemeClr val="bg1"/>
              </a:solidFill>
              <a:latin typeface="산돌다솔 M" pitchFamily="50" charset="-127"/>
              <a:ea typeface="산돌다솔 M" pitchFamily="50" charset="-127"/>
            </a:endParaRPr>
          </a:p>
          <a:p>
            <a:pPr algn="ctr">
              <a:lnSpc>
                <a:spcPct val="120000"/>
              </a:lnSpc>
              <a:spcBef>
                <a:spcPts val="0"/>
              </a:spcBef>
            </a:pPr>
            <a:r>
              <a:rPr lang="ko-KR" altLang="en-US" sz="5500" dirty="0" smtClean="0">
                <a:solidFill>
                  <a:schemeClr val="bg1"/>
                </a:solidFill>
                <a:latin typeface="산돌다솔 M" pitchFamily="50" charset="-127"/>
                <a:ea typeface="산돌다솔 M" pitchFamily="50" charset="-127"/>
              </a:rPr>
              <a:t>주의 얼굴보기</a:t>
            </a:r>
            <a:endParaRPr lang="en-US" altLang="ko-KR" sz="5500" dirty="0" smtClean="0">
              <a:solidFill>
                <a:schemeClr val="bg1"/>
              </a:solidFill>
              <a:latin typeface="산돌다솔 M" pitchFamily="50" charset="-127"/>
              <a:ea typeface="산돌다솔 M" pitchFamily="50" charset="-127"/>
            </a:endParaRPr>
          </a:p>
          <a:p>
            <a:pPr algn="ctr">
              <a:lnSpc>
                <a:spcPct val="120000"/>
              </a:lnSpc>
              <a:spcBef>
                <a:spcPts val="0"/>
              </a:spcBef>
            </a:pPr>
            <a:r>
              <a:rPr lang="ko-KR" altLang="en-US" sz="5500" dirty="0" smtClean="0">
                <a:solidFill>
                  <a:schemeClr val="bg1"/>
                </a:solidFill>
                <a:latin typeface="산돌다솔 M" pitchFamily="50" charset="-127"/>
                <a:ea typeface="산돌다솔 M" pitchFamily="50" charset="-127"/>
              </a:rPr>
              <a:t>원합니</a:t>
            </a:r>
            <a:r>
              <a:rPr lang="ko-KR" altLang="en-US" sz="5500" dirty="0" smtClean="0">
                <a:solidFill>
                  <a:schemeClr val="bg1"/>
                </a:solidFill>
                <a:latin typeface="산돌다솔 M" pitchFamily="50" charset="-127"/>
                <a:ea typeface="산돌다솔 M" pitchFamily="50" charset="-127"/>
              </a:rPr>
              <a:t>다</a:t>
            </a:r>
            <a:endParaRPr lang="en-US" altLang="ko-KR" sz="5500" dirty="0" smtClean="0">
              <a:solidFill>
                <a:schemeClr val="bg1"/>
              </a:solidFill>
              <a:latin typeface="산돌다솔 M" pitchFamily="50" charset="-127"/>
              <a:ea typeface="산돌다솔 M" pitchFamily="50" charset="-127"/>
            </a:endParaRPr>
          </a:p>
        </p:txBody>
      </p:sp>
      <p:sp>
        <p:nvSpPr>
          <p:cNvPr id="5123" name="Text Box 3"/>
          <p:cNvSpPr txBox="1">
            <a:spLocks noChangeArrowheads="1"/>
          </p:cNvSpPr>
          <p:nvPr/>
        </p:nvSpPr>
        <p:spPr bwMode="auto">
          <a:xfrm>
            <a:off x="4932040" y="237302"/>
            <a:ext cx="3589670" cy="47705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609600" indent="-609600" algn="r">
              <a:spcBef>
                <a:spcPct val="50000"/>
              </a:spcBef>
            </a:pPr>
            <a:r>
              <a:rPr lang="ko-KR" altLang="en-US" sz="2500" smtClean="0">
                <a:solidFill>
                  <a:schemeClr val="bg1"/>
                </a:solidFill>
                <a:latin typeface="산돌다솔 M" pitchFamily="50" charset="-127"/>
                <a:ea typeface="산돌다솔 M" pitchFamily="50" charset="-127"/>
              </a:rPr>
              <a:t>나 무엇과도 주님을</a:t>
            </a:r>
            <a:endParaRPr lang="en-US" altLang="ko-KR" sz="2500" dirty="0">
              <a:solidFill>
                <a:schemeClr val="bg1"/>
              </a:solidFill>
              <a:latin typeface="산돌다솔 M" pitchFamily="50" charset="-127"/>
              <a:ea typeface="산돌다솔 M" pitchFamily="50" charset="-127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0" y="1631470"/>
            <a:ext cx="9144000" cy="415498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lnSpc>
                <a:spcPct val="120000"/>
              </a:lnSpc>
              <a:spcBef>
                <a:spcPts val="0"/>
              </a:spcBef>
            </a:pPr>
            <a:r>
              <a:rPr lang="ko-KR" altLang="en-US" sz="5500" dirty="0" smtClean="0">
                <a:solidFill>
                  <a:schemeClr val="bg1"/>
                </a:solidFill>
                <a:latin typeface="산돌다솔 M" pitchFamily="50" charset="-127"/>
                <a:ea typeface="산돌다솔 M" pitchFamily="50" charset="-127"/>
              </a:rPr>
              <a:t>오 신실하신 주</a:t>
            </a:r>
            <a:endParaRPr lang="en-US" altLang="ko-KR" sz="5500" dirty="0" smtClean="0">
              <a:solidFill>
                <a:schemeClr val="bg1"/>
              </a:solidFill>
              <a:latin typeface="산돌다솔 M" pitchFamily="50" charset="-127"/>
              <a:ea typeface="산돌다솔 M" pitchFamily="50" charset="-127"/>
            </a:endParaRPr>
          </a:p>
          <a:p>
            <a:pPr algn="ctr">
              <a:lnSpc>
                <a:spcPct val="120000"/>
              </a:lnSpc>
              <a:spcBef>
                <a:spcPts val="0"/>
              </a:spcBef>
            </a:pPr>
            <a:r>
              <a:rPr lang="ko-KR" altLang="en-US" sz="5500" dirty="0" smtClean="0">
                <a:solidFill>
                  <a:schemeClr val="bg1"/>
                </a:solidFill>
                <a:latin typeface="산돌다솔 M" pitchFamily="50" charset="-127"/>
                <a:ea typeface="산돌다솔 M" pitchFamily="50" charset="-127"/>
              </a:rPr>
              <a:t>오 신실하신 주</a:t>
            </a:r>
            <a:endParaRPr lang="en-US" altLang="ko-KR" sz="5500" dirty="0" smtClean="0">
              <a:solidFill>
                <a:schemeClr val="bg1"/>
              </a:solidFill>
              <a:latin typeface="산돌다솔 M" pitchFamily="50" charset="-127"/>
              <a:ea typeface="산돌다솔 M" pitchFamily="50" charset="-127"/>
            </a:endParaRPr>
          </a:p>
          <a:p>
            <a:pPr algn="ctr">
              <a:lnSpc>
                <a:spcPct val="120000"/>
              </a:lnSpc>
              <a:spcBef>
                <a:spcPts val="0"/>
              </a:spcBef>
            </a:pPr>
            <a:r>
              <a:rPr lang="ko-KR" altLang="en-US" sz="5500" dirty="0" smtClean="0">
                <a:solidFill>
                  <a:schemeClr val="bg1"/>
                </a:solidFill>
                <a:latin typeface="산돌다솔 M" pitchFamily="50" charset="-127"/>
                <a:ea typeface="산돌다솔 M" pitchFamily="50" charset="-127"/>
              </a:rPr>
              <a:t>내 너를 떠나지도 않으리라</a:t>
            </a:r>
            <a:endParaRPr lang="en-US" altLang="ko-KR" sz="5500" dirty="0" smtClean="0">
              <a:solidFill>
                <a:schemeClr val="bg1"/>
              </a:solidFill>
              <a:latin typeface="산돌다솔 M" pitchFamily="50" charset="-127"/>
              <a:ea typeface="산돌다솔 M" pitchFamily="50" charset="-127"/>
            </a:endParaRPr>
          </a:p>
          <a:p>
            <a:pPr algn="ctr">
              <a:lnSpc>
                <a:spcPct val="120000"/>
              </a:lnSpc>
              <a:spcBef>
                <a:spcPts val="0"/>
              </a:spcBef>
            </a:pPr>
            <a:r>
              <a:rPr lang="ko-KR" altLang="en-US" sz="5500" dirty="0" smtClean="0">
                <a:solidFill>
                  <a:schemeClr val="bg1"/>
                </a:solidFill>
                <a:latin typeface="산돌다솔 M" pitchFamily="50" charset="-127"/>
                <a:ea typeface="산돌다솔 M" pitchFamily="50" charset="-127"/>
              </a:rPr>
              <a:t>내 너를 버리지도 않으리라 </a:t>
            </a:r>
            <a:endParaRPr lang="en-US" altLang="ko-KR" sz="5500" dirty="0" smtClean="0">
              <a:solidFill>
                <a:schemeClr val="bg1"/>
              </a:solidFill>
              <a:latin typeface="산돌다솔 M" pitchFamily="50" charset="-127"/>
              <a:ea typeface="산돌다솔 M" pitchFamily="50" charset="-127"/>
            </a:endParaRPr>
          </a:p>
        </p:txBody>
      </p:sp>
      <p:sp>
        <p:nvSpPr>
          <p:cNvPr id="5123" name="Text Box 3"/>
          <p:cNvSpPr txBox="1">
            <a:spLocks noChangeArrowheads="1"/>
          </p:cNvSpPr>
          <p:nvPr/>
        </p:nvSpPr>
        <p:spPr bwMode="auto">
          <a:xfrm>
            <a:off x="4932040" y="237302"/>
            <a:ext cx="3589670" cy="47705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609600" indent="-609600" algn="r">
              <a:spcBef>
                <a:spcPct val="50000"/>
              </a:spcBef>
            </a:pPr>
            <a:r>
              <a:rPr lang="ko-KR" altLang="en-US" sz="2500" dirty="0" smtClean="0">
                <a:solidFill>
                  <a:schemeClr val="bg1"/>
                </a:solidFill>
                <a:latin typeface="산돌다솔 M" pitchFamily="50" charset="-127"/>
                <a:ea typeface="산돌다솔 M" pitchFamily="50" charset="-127"/>
              </a:rPr>
              <a:t>하나님 한번도 나를</a:t>
            </a:r>
            <a:endParaRPr lang="en-US" altLang="ko-KR" sz="2500" dirty="0">
              <a:solidFill>
                <a:schemeClr val="bg1"/>
              </a:solidFill>
              <a:latin typeface="산돌다솔 M" pitchFamily="50" charset="-127"/>
              <a:ea typeface="산돌다솔 M" pitchFamily="50" charset="-127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0" y="1631470"/>
            <a:ext cx="9144000" cy="415498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lnSpc>
                <a:spcPct val="120000"/>
              </a:lnSpc>
              <a:spcBef>
                <a:spcPts val="0"/>
              </a:spcBef>
            </a:pPr>
            <a:r>
              <a:rPr lang="ko-KR" altLang="en-US" sz="5500" dirty="0" smtClean="0">
                <a:solidFill>
                  <a:schemeClr val="bg1"/>
                </a:solidFill>
                <a:latin typeface="산돌다솔 M" pitchFamily="50" charset="-127"/>
                <a:ea typeface="산돌다솔 M" pitchFamily="50" charset="-127"/>
              </a:rPr>
              <a:t>약속하셨던 주님</a:t>
            </a:r>
            <a:endParaRPr lang="en-US" altLang="ko-KR" sz="5500" dirty="0" smtClean="0">
              <a:solidFill>
                <a:schemeClr val="bg1"/>
              </a:solidFill>
              <a:latin typeface="산돌다솔 M" pitchFamily="50" charset="-127"/>
              <a:ea typeface="산돌다솔 M" pitchFamily="50" charset="-127"/>
            </a:endParaRPr>
          </a:p>
          <a:p>
            <a:pPr algn="ctr">
              <a:lnSpc>
                <a:spcPct val="120000"/>
              </a:lnSpc>
              <a:spcBef>
                <a:spcPts val="0"/>
              </a:spcBef>
            </a:pPr>
            <a:r>
              <a:rPr lang="ko-KR" altLang="en-US" sz="5500" dirty="0" smtClean="0">
                <a:solidFill>
                  <a:schemeClr val="bg1"/>
                </a:solidFill>
                <a:latin typeface="산돌다솔 M" pitchFamily="50" charset="-127"/>
                <a:ea typeface="산돌다솔 M" pitchFamily="50" charset="-127"/>
              </a:rPr>
              <a:t>그 약속을 지키사</a:t>
            </a:r>
            <a:endParaRPr lang="en-US" altLang="ko-KR" sz="5500" dirty="0" smtClean="0">
              <a:solidFill>
                <a:schemeClr val="bg1"/>
              </a:solidFill>
              <a:latin typeface="산돌다솔 M" pitchFamily="50" charset="-127"/>
              <a:ea typeface="산돌다솔 M" pitchFamily="50" charset="-127"/>
            </a:endParaRPr>
          </a:p>
          <a:p>
            <a:pPr algn="ctr">
              <a:lnSpc>
                <a:spcPct val="120000"/>
              </a:lnSpc>
              <a:spcBef>
                <a:spcPts val="0"/>
              </a:spcBef>
            </a:pPr>
            <a:r>
              <a:rPr lang="ko-KR" altLang="en-US" sz="5500" dirty="0" smtClean="0">
                <a:solidFill>
                  <a:schemeClr val="bg1"/>
                </a:solidFill>
                <a:latin typeface="산돌다솔 M" pitchFamily="50" charset="-127"/>
                <a:ea typeface="산돌다솔 M" pitchFamily="50" charset="-127"/>
              </a:rPr>
              <a:t>이 후로도 영원토록</a:t>
            </a:r>
            <a:endParaRPr lang="en-US" altLang="ko-KR" sz="5500" dirty="0" smtClean="0">
              <a:solidFill>
                <a:schemeClr val="bg1"/>
              </a:solidFill>
              <a:latin typeface="산돌다솔 M" pitchFamily="50" charset="-127"/>
              <a:ea typeface="산돌다솔 M" pitchFamily="50" charset="-127"/>
            </a:endParaRPr>
          </a:p>
          <a:p>
            <a:pPr algn="ctr">
              <a:lnSpc>
                <a:spcPct val="120000"/>
              </a:lnSpc>
              <a:spcBef>
                <a:spcPts val="0"/>
              </a:spcBef>
            </a:pPr>
            <a:r>
              <a:rPr lang="ko-KR" altLang="en-US" sz="5500" dirty="0" smtClean="0">
                <a:solidFill>
                  <a:schemeClr val="bg1"/>
                </a:solidFill>
                <a:latin typeface="산돌다솔 M" pitchFamily="50" charset="-127"/>
                <a:ea typeface="산돌다솔 M" pitchFamily="50" charset="-127"/>
              </a:rPr>
              <a:t>나를 지키시리라 확신하네</a:t>
            </a:r>
            <a:endParaRPr lang="en-US" altLang="ko-KR" sz="5500" dirty="0" smtClean="0">
              <a:solidFill>
                <a:schemeClr val="bg1"/>
              </a:solidFill>
              <a:latin typeface="산돌다솔 M" pitchFamily="50" charset="-127"/>
              <a:ea typeface="산돌다솔 M" pitchFamily="50" charset="-127"/>
            </a:endParaRPr>
          </a:p>
        </p:txBody>
      </p:sp>
      <p:sp>
        <p:nvSpPr>
          <p:cNvPr id="5123" name="Text Box 3"/>
          <p:cNvSpPr txBox="1">
            <a:spLocks noChangeArrowheads="1"/>
          </p:cNvSpPr>
          <p:nvPr/>
        </p:nvSpPr>
        <p:spPr bwMode="auto">
          <a:xfrm>
            <a:off x="4932040" y="237302"/>
            <a:ext cx="3589670" cy="47705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609600" indent="-609600" algn="r">
              <a:spcBef>
                <a:spcPct val="50000"/>
              </a:spcBef>
            </a:pPr>
            <a:r>
              <a:rPr lang="ko-KR" altLang="en-US" sz="2500" dirty="0" smtClean="0">
                <a:solidFill>
                  <a:schemeClr val="bg1"/>
                </a:solidFill>
                <a:latin typeface="산돌다솔 M" pitchFamily="50" charset="-127"/>
                <a:ea typeface="산돌다솔 M" pitchFamily="50" charset="-127"/>
              </a:rPr>
              <a:t>하나님 한번도 나를</a:t>
            </a:r>
            <a:endParaRPr lang="en-US" altLang="ko-KR" sz="2500" dirty="0">
              <a:solidFill>
                <a:schemeClr val="bg1"/>
              </a:solidFill>
              <a:latin typeface="산돌다솔 M" pitchFamily="50" charset="-127"/>
              <a:ea typeface="산돌다솔 M" pitchFamily="50" charset="-127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0" y="1631470"/>
            <a:ext cx="9144000" cy="415498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lnSpc>
                <a:spcPct val="120000"/>
              </a:lnSpc>
              <a:spcBef>
                <a:spcPts val="0"/>
              </a:spcBef>
            </a:pPr>
            <a:r>
              <a:rPr lang="ko-KR" altLang="en-US" sz="5500" dirty="0" smtClean="0">
                <a:solidFill>
                  <a:schemeClr val="bg1"/>
                </a:solidFill>
                <a:latin typeface="산돌다솔 M" pitchFamily="50" charset="-127"/>
                <a:ea typeface="산돌다솔 M" pitchFamily="50" charset="-127"/>
              </a:rPr>
              <a:t>지나온 모든 세월들</a:t>
            </a:r>
            <a:endParaRPr lang="en-US" altLang="ko-KR" sz="5500" dirty="0" smtClean="0">
              <a:solidFill>
                <a:schemeClr val="bg1"/>
              </a:solidFill>
              <a:latin typeface="산돌다솔 M" pitchFamily="50" charset="-127"/>
              <a:ea typeface="산돌다솔 M" pitchFamily="50" charset="-127"/>
            </a:endParaRPr>
          </a:p>
          <a:p>
            <a:pPr algn="ctr">
              <a:lnSpc>
                <a:spcPct val="120000"/>
              </a:lnSpc>
              <a:spcBef>
                <a:spcPts val="0"/>
              </a:spcBef>
            </a:pPr>
            <a:r>
              <a:rPr lang="ko-KR" altLang="en-US" sz="5500" dirty="0" smtClean="0">
                <a:solidFill>
                  <a:schemeClr val="bg1"/>
                </a:solidFill>
                <a:latin typeface="산돌다솔 M" pitchFamily="50" charset="-127"/>
                <a:ea typeface="산돌다솔 M" pitchFamily="50" charset="-127"/>
              </a:rPr>
              <a:t>돌아보아도</a:t>
            </a:r>
            <a:endParaRPr lang="en-US" altLang="ko-KR" sz="5500" dirty="0" smtClean="0">
              <a:solidFill>
                <a:schemeClr val="bg1"/>
              </a:solidFill>
              <a:latin typeface="산돌다솔 M" pitchFamily="50" charset="-127"/>
              <a:ea typeface="산돌다솔 M" pitchFamily="50" charset="-127"/>
            </a:endParaRPr>
          </a:p>
          <a:p>
            <a:pPr algn="ctr">
              <a:lnSpc>
                <a:spcPct val="120000"/>
              </a:lnSpc>
              <a:spcBef>
                <a:spcPts val="0"/>
              </a:spcBef>
            </a:pPr>
            <a:r>
              <a:rPr lang="ko-KR" altLang="en-US" sz="5500" dirty="0" smtClean="0">
                <a:solidFill>
                  <a:schemeClr val="bg1"/>
                </a:solidFill>
                <a:latin typeface="산돌다솔 M" pitchFamily="50" charset="-127"/>
                <a:ea typeface="산돌다솔 M" pitchFamily="50" charset="-127"/>
              </a:rPr>
              <a:t>그 어느 것 하나 주의 손길</a:t>
            </a:r>
            <a:endParaRPr lang="en-US" altLang="ko-KR" sz="5500" dirty="0" smtClean="0">
              <a:solidFill>
                <a:schemeClr val="bg1"/>
              </a:solidFill>
              <a:latin typeface="산돌다솔 M" pitchFamily="50" charset="-127"/>
              <a:ea typeface="산돌다솔 M" pitchFamily="50" charset="-127"/>
            </a:endParaRPr>
          </a:p>
          <a:p>
            <a:pPr algn="ctr">
              <a:lnSpc>
                <a:spcPct val="120000"/>
              </a:lnSpc>
              <a:spcBef>
                <a:spcPts val="0"/>
              </a:spcBef>
            </a:pPr>
            <a:r>
              <a:rPr lang="ko-KR" altLang="en-US" sz="5500" dirty="0" smtClean="0">
                <a:solidFill>
                  <a:schemeClr val="bg1"/>
                </a:solidFill>
                <a:latin typeface="산돌다솔 M" pitchFamily="50" charset="-127"/>
                <a:ea typeface="산돌다솔 M" pitchFamily="50" charset="-127"/>
              </a:rPr>
              <a:t>안 미친 것 전혀 없네</a:t>
            </a:r>
            <a:endParaRPr lang="en-US" altLang="ko-KR" sz="5500" dirty="0" smtClean="0">
              <a:solidFill>
                <a:schemeClr val="bg1"/>
              </a:solidFill>
              <a:latin typeface="산돌다솔 M" pitchFamily="50" charset="-127"/>
              <a:ea typeface="산돌다솔 M" pitchFamily="50" charset="-127"/>
            </a:endParaRPr>
          </a:p>
        </p:txBody>
      </p:sp>
      <p:sp>
        <p:nvSpPr>
          <p:cNvPr id="5123" name="Text Box 3"/>
          <p:cNvSpPr txBox="1">
            <a:spLocks noChangeArrowheads="1"/>
          </p:cNvSpPr>
          <p:nvPr/>
        </p:nvSpPr>
        <p:spPr bwMode="auto">
          <a:xfrm>
            <a:off x="4932040" y="237302"/>
            <a:ext cx="3589670" cy="47705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609600" indent="-609600" algn="r">
              <a:spcBef>
                <a:spcPct val="50000"/>
              </a:spcBef>
            </a:pPr>
            <a:r>
              <a:rPr lang="ko-KR" altLang="en-US" sz="2500" dirty="0" smtClean="0">
                <a:solidFill>
                  <a:schemeClr val="bg1"/>
                </a:solidFill>
                <a:latin typeface="산돌다솔 M" pitchFamily="50" charset="-127"/>
                <a:ea typeface="산돌다솔 M" pitchFamily="50" charset="-127"/>
              </a:rPr>
              <a:t>하나님 한번도 나를</a:t>
            </a:r>
            <a:endParaRPr lang="en-US" altLang="ko-KR" sz="2500" dirty="0">
              <a:solidFill>
                <a:schemeClr val="bg1"/>
              </a:solidFill>
              <a:latin typeface="산돌다솔 M" pitchFamily="50" charset="-127"/>
              <a:ea typeface="산돌다솔 M" pitchFamily="50" charset="-127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0" y="1631470"/>
            <a:ext cx="9144000" cy="415498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lnSpc>
                <a:spcPct val="120000"/>
              </a:lnSpc>
              <a:spcBef>
                <a:spcPts val="0"/>
              </a:spcBef>
            </a:pPr>
            <a:r>
              <a:rPr lang="ko-KR" altLang="en-US" sz="5500" dirty="0" smtClean="0">
                <a:solidFill>
                  <a:schemeClr val="bg1"/>
                </a:solidFill>
                <a:latin typeface="산돌다솔 M" pitchFamily="50" charset="-127"/>
                <a:ea typeface="산돌다솔 M" pitchFamily="50" charset="-127"/>
              </a:rPr>
              <a:t>오 신실하신 주</a:t>
            </a:r>
            <a:endParaRPr lang="en-US" altLang="ko-KR" sz="5500" dirty="0" smtClean="0">
              <a:solidFill>
                <a:schemeClr val="bg1"/>
              </a:solidFill>
              <a:latin typeface="산돌다솔 M" pitchFamily="50" charset="-127"/>
              <a:ea typeface="산돌다솔 M" pitchFamily="50" charset="-127"/>
            </a:endParaRPr>
          </a:p>
          <a:p>
            <a:pPr algn="ctr">
              <a:lnSpc>
                <a:spcPct val="120000"/>
              </a:lnSpc>
              <a:spcBef>
                <a:spcPts val="0"/>
              </a:spcBef>
            </a:pPr>
            <a:r>
              <a:rPr lang="ko-KR" altLang="en-US" sz="5500" dirty="0" smtClean="0">
                <a:solidFill>
                  <a:schemeClr val="bg1"/>
                </a:solidFill>
                <a:latin typeface="산돌다솔 M" pitchFamily="50" charset="-127"/>
                <a:ea typeface="산돌다솔 M" pitchFamily="50" charset="-127"/>
              </a:rPr>
              <a:t>오 신실하신 주</a:t>
            </a:r>
            <a:endParaRPr lang="en-US" altLang="ko-KR" sz="5500" dirty="0" smtClean="0">
              <a:solidFill>
                <a:schemeClr val="bg1"/>
              </a:solidFill>
              <a:latin typeface="산돌다솔 M" pitchFamily="50" charset="-127"/>
              <a:ea typeface="산돌다솔 M" pitchFamily="50" charset="-127"/>
            </a:endParaRPr>
          </a:p>
          <a:p>
            <a:pPr algn="ctr">
              <a:lnSpc>
                <a:spcPct val="120000"/>
              </a:lnSpc>
              <a:spcBef>
                <a:spcPts val="0"/>
              </a:spcBef>
            </a:pPr>
            <a:r>
              <a:rPr lang="ko-KR" altLang="en-US" sz="5500" dirty="0" smtClean="0">
                <a:solidFill>
                  <a:schemeClr val="bg1"/>
                </a:solidFill>
                <a:latin typeface="산돌다솔 M" pitchFamily="50" charset="-127"/>
                <a:ea typeface="산돌다솔 M" pitchFamily="50" charset="-127"/>
              </a:rPr>
              <a:t>내 너를 떠나지도 않으리라</a:t>
            </a:r>
            <a:endParaRPr lang="en-US" altLang="ko-KR" sz="5500" dirty="0" smtClean="0">
              <a:solidFill>
                <a:schemeClr val="bg1"/>
              </a:solidFill>
              <a:latin typeface="산돌다솔 M" pitchFamily="50" charset="-127"/>
              <a:ea typeface="산돌다솔 M" pitchFamily="50" charset="-127"/>
            </a:endParaRPr>
          </a:p>
          <a:p>
            <a:pPr algn="ctr">
              <a:lnSpc>
                <a:spcPct val="120000"/>
              </a:lnSpc>
              <a:spcBef>
                <a:spcPts val="0"/>
              </a:spcBef>
            </a:pPr>
            <a:r>
              <a:rPr lang="ko-KR" altLang="en-US" sz="5500" dirty="0" smtClean="0">
                <a:solidFill>
                  <a:schemeClr val="bg1"/>
                </a:solidFill>
                <a:latin typeface="산돌다솔 M" pitchFamily="50" charset="-127"/>
                <a:ea typeface="산돌다솔 M" pitchFamily="50" charset="-127"/>
              </a:rPr>
              <a:t>내 너를 버리지도 않으리라 </a:t>
            </a:r>
            <a:endParaRPr lang="en-US" altLang="ko-KR" sz="5500" dirty="0" smtClean="0">
              <a:solidFill>
                <a:schemeClr val="bg1"/>
              </a:solidFill>
              <a:latin typeface="산돌다솔 M" pitchFamily="50" charset="-127"/>
              <a:ea typeface="산돌다솔 M" pitchFamily="50" charset="-127"/>
            </a:endParaRPr>
          </a:p>
        </p:txBody>
      </p:sp>
      <p:sp>
        <p:nvSpPr>
          <p:cNvPr id="5123" name="Text Box 3"/>
          <p:cNvSpPr txBox="1">
            <a:spLocks noChangeArrowheads="1"/>
          </p:cNvSpPr>
          <p:nvPr/>
        </p:nvSpPr>
        <p:spPr bwMode="auto">
          <a:xfrm>
            <a:off x="4932040" y="237302"/>
            <a:ext cx="3589670" cy="47705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609600" indent="-609600" algn="r">
              <a:spcBef>
                <a:spcPct val="50000"/>
              </a:spcBef>
            </a:pPr>
            <a:r>
              <a:rPr lang="ko-KR" altLang="en-US" sz="2500" dirty="0" smtClean="0">
                <a:solidFill>
                  <a:schemeClr val="bg1"/>
                </a:solidFill>
                <a:latin typeface="산돌다솔 M" pitchFamily="50" charset="-127"/>
                <a:ea typeface="산돌다솔 M" pitchFamily="50" charset="-127"/>
              </a:rPr>
              <a:t>하나님 한번도 나를</a:t>
            </a:r>
            <a:endParaRPr lang="en-US" altLang="ko-KR" sz="2500" dirty="0">
              <a:solidFill>
                <a:schemeClr val="bg1"/>
              </a:solidFill>
              <a:latin typeface="산돌다솔 M" pitchFamily="50" charset="-127"/>
              <a:ea typeface="산돌다솔 M" pitchFamily="50" charset="-127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0" y="1631470"/>
            <a:ext cx="9144000" cy="415498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lnSpc>
                <a:spcPct val="120000"/>
              </a:lnSpc>
              <a:spcBef>
                <a:spcPts val="0"/>
              </a:spcBef>
            </a:pPr>
            <a:r>
              <a:rPr lang="ko-KR" altLang="en-US" sz="5500" dirty="0" smtClean="0">
                <a:solidFill>
                  <a:schemeClr val="bg1"/>
                </a:solidFill>
                <a:latin typeface="산돌다솔 M" pitchFamily="50" charset="-127"/>
                <a:ea typeface="산돌다솔 M" pitchFamily="50" charset="-127"/>
              </a:rPr>
              <a:t>약속하셨던 주님</a:t>
            </a:r>
            <a:endParaRPr lang="en-US" altLang="ko-KR" sz="5500" dirty="0" smtClean="0">
              <a:solidFill>
                <a:schemeClr val="bg1"/>
              </a:solidFill>
              <a:latin typeface="산돌다솔 M" pitchFamily="50" charset="-127"/>
              <a:ea typeface="산돌다솔 M" pitchFamily="50" charset="-127"/>
            </a:endParaRPr>
          </a:p>
          <a:p>
            <a:pPr algn="ctr">
              <a:lnSpc>
                <a:spcPct val="120000"/>
              </a:lnSpc>
              <a:spcBef>
                <a:spcPts val="0"/>
              </a:spcBef>
            </a:pPr>
            <a:r>
              <a:rPr lang="ko-KR" altLang="en-US" sz="5500" dirty="0" smtClean="0">
                <a:solidFill>
                  <a:schemeClr val="bg1"/>
                </a:solidFill>
                <a:latin typeface="산돌다솔 M" pitchFamily="50" charset="-127"/>
                <a:ea typeface="산돌다솔 M" pitchFamily="50" charset="-127"/>
              </a:rPr>
              <a:t>그 약속을 지키사</a:t>
            </a:r>
            <a:endParaRPr lang="en-US" altLang="ko-KR" sz="5500" dirty="0" smtClean="0">
              <a:solidFill>
                <a:schemeClr val="bg1"/>
              </a:solidFill>
              <a:latin typeface="산돌다솔 M" pitchFamily="50" charset="-127"/>
              <a:ea typeface="산돌다솔 M" pitchFamily="50" charset="-127"/>
            </a:endParaRPr>
          </a:p>
          <a:p>
            <a:pPr algn="ctr">
              <a:lnSpc>
                <a:spcPct val="120000"/>
              </a:lnSpc>
              <a:spcBef>
                <a:spcPts val="0"/>
              </a:spcBef>
            </a:pPr>
            <a:r>
              <a:rPr lang="ko-KR" altLang="en-US" sz="5500" dirty="0" smtClean="0">
                <a:solidFill>
                  <a:schemeClr val="bg1"/>
                </a:solidFill>
                <a:latin typeface="산돌다솔 M" pitchFamily="50" charset="-127"/>
                <a:ea typeface="산돌다솔 M" pitchFamily="50" charset="-127"/>
              </a:rPr>
              <a:t>이 후로도 영원토록</a:t>
            </a:r>
            <a:endParaRPr lang="en-US" altLang="ko-KR" sz="5500" dirty="0" smtClean="0">
              <a:solidFill>
                <a:schemeClr val="bg1"/>
              </a:solidFill>
              <a:latin typeface="산돌다솔 M" pitchFamily="50" charset="-127"/>
              <a:ea typeface="산돌다솔 M" pitchFamily="50" charset="-127"/>
            </a:endParaRPr>
          </a:p>
          <a:p>
            <a:pPr algn="ctr">
              <a:lnSpc>
                <a:spcPct val="120000"/>
              </a:lnSpc>
              <a:spcBef>
                <a:spcPts val="0"/>
              </a:spcBef>
            </a:pPr>
            <a:r>
              <a:rPr lang="ko-KR" altLang="en-US" sz="5500" dirty="0" smtClean="0">
                <a:solidFill>
                  <a:schemeClr val="bg1"/>
                </a:solidFill>
                <a:latin typeface="산돌다솔 M" pitchFamily="50" charset="-127"/>
                <a:ea typeface="산돌다솔 M" pitchFamily="50" charset="-127"/>
              </a:rPr>
              <a:t>나를 지키시리라 확신하네</a:t>
            </a:r>
            <a:endParaRPr lang="en-US" altLang="ko-KR" sz="5500" dirty="0" smtClean="0">
              <a:solidFill>
                <a:schemeClr val="bg1"/>
              </a:solidFill>
              <a:latin typeface="산돌다솔 M" pitchFamily="50" charset="-127"/>
              <a:ea typeface="산돌다솔 M" pitchFamily="50" charset="-127"/>
            </a:endParaRPr>
          </a:p>
        </p:txBody>
      </p:sp>
      <p:sp>
        <p:nvSpPr>
          <p:cNvPr id="5123" name="Text Box 3"/>
          <p:cNvSpPr txBox="1">
            <a:spLocks noChangeArrowheads="1"/>
          </p:cNvSpPr>
          <p:nvPr/>
        </p:nvSpPr>
        <p:spPr bwMode="auto">
          <a:xfrm>
            <a:off x="4932040" y="237302"/>
            <a:ext cx="3589670" cy="47705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609600" indent="-609600" algn="r">
              <a:spcBef>
                <a:spcPct val="50000"/>
              </a:spcBef>
            </a:pPr>
            <a:r>
              <a:rPr lang="ko-KR" altLang="en-US" sz="2500" dirty="0" smtClean="0">
                <a:solidFill>
                  <a:schemeClr val="bg1"/>
                </a:solidFill>
                <a:latin typeface="산돌다솔 M" pitchFamily="50" charset="-127"/>
                <a:ea typeface="산돌다솔 M" pitchFamily="50" charset="-127"/>
              </a:rPr>
              <a:t>하나님 한번도 나를</a:t>
            </a:r>
            <a:endParaRPr lang="en-US" altLang="ko-KR" sz="2500" dirty="0">
              <a:solidFill>
                <a:schemeClr val="bg1"/>
              </a:solidFill>
              <a:latin typeface="산돌다솔 M" pitchFamily="50" charset="-127"/>
              <a:ea typeface="산돌다솔 M" pitchFamily="50" charset="-127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0" y="1631470"/>
            <a:ext cx="9144000" cy="110799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lnSpc>
                <a:spcPct val="120000"/>
              </a:lnSpc>
              <a:spcBef>
                <a:spcPts val="0"/>
              </a:spcBef>
            </a:pPr>
            <a:endParaRPr lang="en-US" altLang="ko-KR" sz="5500" dirty="0" smtClean="0">
              <a:solidFill>
                <a:schemeClr val="bg1"/>
              </a:solidFill>
              <a:latin typeface="산돌다솔 M" pitchFamily="50" charset="-127"/>
              <a:ea typeface="산돌다솔 M" pitchFamily="50" charset="-127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0" y="1643050"/>
            <a:ext cx="9144000" cy="415498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lnSpc>
                <a:spcPct val="120000"/>
              </a:lnSpc>
              <a:spcBef>
                <a:spcPts val="0"/>
              </a:spcBef>
            </a:pPr>
            <a:r>
              <a:rPr lang="ko-KR" altLang="en-US" sz="5500" dirty="0" smtClean="0">
                <a:solidFill>
                  <a:schemeClr val="bg1"/>
                </a:solidFill>
                <a:latin typeface="산돌다솔 M" pitchFamily="50" charset="-127"/>
                <a:ea typeface="산돌다솔 M" pitchFamily="50" charset="-127"/>
              </a:rPr>
              <a:t>주님 사랑해요</a:t>
            </a:r>
            <a:endParaRPr lang="en-US" altLang="ko-KR" sz="5500" dirty="0" smtClean="0">
              <a:solidFill>
                <a:schemeClr val="bg1"/>
              </a:solidFill>
              <a:latin typeface="산돌다솔 M" pitchFamily="50" charset="-127"/>
              <a:ea typeface="산돌다솔 M" pitchFamily="50" charset="-127"/>
            </a:endParaRPr>
          </a:p>
          <a:p>
            <a:pPr algn="ctr">
              <a:lnSpc>
                <a:spcPct val="120000"/>
              </a:lnSpc>
              <a:spcBef>
                <a:spcPts val="0"/>
              </a:spcBef>
            </a:pPr>
            <a:r>
              <a:rPr lang="ko-KR" altLang="en-US" sz="5500" dirty="0" smtClean="0">
                <a:solidFill>
                  <a:schemeClr val="bg1"/>
                </a:solidFill>
                <a:latin typeface="산돌다솔 M" pitchFamily="50" charset="-127"/>
                <a:ea typeface="산돌다솔 M" pitchFamily="50" charset="-127"/>
              </a:rPr>
              <a:t>온 맘과 정성 다해</a:t>
            </a:r>
            <a:endParaRPr lang="en-US" altLang="ko-KR" sz="5500" dirty="0" smtClean="0">
              <a:solidFill>
                <a:schemeClr val="bg1"/>
              </a:solidFill>
              <a:latin typeface="산돌다솔 M" pitchFamily="50" charset="-127"/>
              <a:ea typeface="산돌다솔 M" pitchFamily="50" charset="-127"/>
            </a:endParaRPr>
          </a:p>
          <a:p>
            <a:pPr algn="ctr">
              <a:lnSpc>
                <a:spcPct val="120000"/>
              </a:lnSpc>
              <a:spcBef>
                <a:spcPts val="0"/>
              </a:spcBef>
            </a:pPr>
            <a:r>
              <a:rPr lang="ko-KR" altLang="en-US" sz="5500" dirty="0" smtClean="0">
                <a:solidFill>
                  <a:schemeClr val="bg1"/>
                </a:solidFill>
                <a:latin typeface="산돌다솔 M" pitchFamily="50" charset="-127"/>
                <a:ea typeface="산돌다솔 M" pitchFamily="50" charset="-127"/>
              </a:rPr>
              <a:t>하나님의 신실한</a:t>
            </a:r>
            <a:endParaRPr lang="en-US" altLang="ko-KR" sz="5500" dirty="0" smtClean="0">
              <a:solidFill>
                <a:schemeClr val="bg1"/>
              </a:solidFill>
              <a:latin typeface="산돌다솔 M" pitchFamily="50" charset="-127"/>
              <a:ea typeface="산돌다솔 M" pitchFamily="50" charset="-127"/>
            </a:endParaRPr>
          </a:p>
          <a:p>
            <a:pPr algn="ctr">
              <a:lnSpc>
                <a:spcPct val="120000"/>
              </a:lnSpc>
              <a:spcBef>
                <a:spcPts val="0"/>
              </a:spcBef>
            </a:pPr>
            <a:r>
              <a:rPr lang="ko-KR" altLang="en-US" sz="5500" dirty="0" smtClean="0">
                <a:solidFill>
                  <a:schemeClr val="bg1"/>
                </a:solidFill>
                <a:latin typeface="산돌다솔 M" pitchFamily="50" charset="-127"/>
                <a:ea typeface="산돌다솔 M" pitchFamily="50" charset="-127"/>
              </a:rPr>
              <a:t>친구 되기 원합니다</a:t>
            </a:r>
            <a:endParaRPr lang="en-US" altLang="ko-KR" sz="5500" dirty="0" smtClean="0">
              <a:solidFill>
                <a:schemeClr val="bg1"/>
              </a:solidFill>
              <a:latin typeface="산돌다솔 M" pitchFamily="50" charset="-127"/>
              <a:ea typeface="산돌다솔 M" pitchFamily="50" charset="-127"/>
            </a:endParaRPr>
          </a:p>
        </p:txBody>
      </p:sp>
      <p:sp>
        <p:nvSpPr>
          <p:cNvPr id="5123" name="Text Box 3"/>
          <p:cNvSpPr txBox="1">
            <a:spLocks noChangeArrowheads="1"/>
          </p:cNvSpPr>
          <p:nvPr/>
        </p:nvSpPr>
        <p:spPr bwMode="auto">
          <a:xfrm>
            <a:off x="4932040" y="237302"/>
            <a:ext cx="3589670" cy="47705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609600" indent="-609600" algn="r">
              <a:spcBef>
                <a:spcPct val="50000"/>
              </a:spcBef>
            </a:pPr>
            <a:r>
              <a:rPr lang="ko-KR" altLang="en-US" sz="2500" smtClean="0">
                <a:solidFill>
                  <a:schemeClr val="bg1"/>
                </a:solidFill>
                <a:latin typeface="산돌다솔 M" pitchFamily="50" charset="-127"/>
                <a:ea typeface="산돌다솔 M" pitchFamily="50" charset="-127"/>
              </a:rPr>
              <a:t>나 무엇과도 주님을</a:t>
            </a:r>
            <a:endParaRPr lang="en-US" altLang="ko-KR" sz="2500" dirty="0">
              <a:solidFill>
                <a:schemeClr val="bg1"/>
              </a:solidFill>
              <a:latin typeface="산돌다솔 M" pitchFamily="50" charset="-127"/>
              <a:ea typeface="산돌다솔 M" pitchFamily="50" charset="-127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0" y="1643050"/>
            <a:ext cx="9144000" cy="415498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lnSpc>
                <a:spcPct val="120000"/>
              </a:lnSpc>
              <a:spcBef>
                <a:spcPts val="0"/>
              </a:spcBef>
            </a:pPr>
            <a:r>
              <a:rPr lang="ko-KR" altLang="en-US" sz="5500" dirty="0" smtClean="0">
                <a:solidFill>
                  <a:schemeClr val="bg1"/>
                </a:solidFill>
                <a:latin typeface="산돌다솔 M" pitchFamily="50" charset="-127"/>
                <a:ea typeface="산돌다솔 M" pitchFamily="50" charset="-127"/>
              </a:rPr>
              <a:t>내 영혼이 은총 입어</a:t>
            </a:r>
            <a:endParaRPr lang="en-US" altLang="ko-KR" sz="5500" dirty="0" smtClean="0">
              <a:solidFill>
                <a:schemeClr val="bg1"/>
              </a:solidFill>
              <a:latin typeface="산돌다솔 M" pitchFamily="50" charset="-127"/>
              <a:ea typeface="산돌다솔 M" pitchFamily="50" charset="-127"/>
            </a:endParaRPr>
          </a:p>
          <a:p>
            <a:pPr algn="ctr">
              <a:lnSpc>
                <a:spcPct val="120000"/>
              </a:lnSpc>
              <a:spcBef>
                <a:spcPts val="0"/>
              </a:spcBef>
            </a:pPr>
            <a:r>
              <a:rPr lang="ko-KR" altLang="en-US" sz="5500" dirty="0" smtClean="0">
                <a:solidFill>
                  <a:schemeClr val="bg1"/>
                </a:solidFill>
                <a:latin typeface="산돌다솔 M" pitchFamily="50" charset="-127"/>
                <a:ea typeface="산돌다솔 M" pitchFamily="50" charset="-127"/>
              </a:rPr>
              <a:t>중한 죄짐 벗고 보니</a:t>
            </a:r>
            <a:endParaRPr lang="en-US" altLang="ko-KR" sz="5500" dirty="0" smtClean="0">
              <a:solidFill>
                <a:schemeClr val="bg1"/>
              </a:solidFill>
              <a:latin typeface="산돌다솔 M" pitchFamily="50" charset="-127"/>
              <a:ea typeface="산돌다솔 M" pitchFamily="50" charset="-127"/>
            </a:endParaRPr>
          </a:p>
          <a:p>
            <a:pPr algn="ctr">
              <a:lnSpc>
                <a:spcPct val="120000"/>
              </a:lnSpc>
              <a:spcBef>
                <a:spcPts val="0"/>
              </a:spcBef>
            </a:pPr>
            <a:r>
              <a:rPr lang="ko-KR" altLang="en-US" sz="5500" dirty="0" smtClean="0">
                <a:solidFill>
                  <a:schemeClr val="bg1"/>
                </a:solidFill>
                <a:latin typeface="산돌다솔 M" pitchFamily="50" charset="-127"/>
                <a:ea typeface="산돌다솔 M" pitchFamily="50" charset="-127"/>
              </a:rPr>
              <a:t>슬픔 많은 이 세상도</a:t>
            </a:r>
            <a:endParaRPr lang="en-US" altLang="ko-KR" sz="5500" dirty="0" smtClean="0">
              <a:solidFill>
                <a:schemeClr val="bg1"/>
              </a:solidFill>
              <a:latin typeface="산돌다솔 M" pitchFamily="50" charset="-127"/>
              <a:ea typeface="산돌다솔 M" pitchFamily="50" charset="-127"/>
            </a:endParaRPr>
          </a:p>
          <a:p>
            <a:pPr algn="ctr">
              <a:lnSpc>
                <a:spcPct val="120000"/>
              </a:lnSpc>
              <a:spcBef>
                <a:spcPts val="0"/>
              </a:spcBef>
            </a:pPr>
            <a:r>
              <a:rPr lang="ko-KR" altLang="en-US" sz="5500" dirty="0" smtClean="0">
                <a:solidFill>
                  <a:schemeClr val="bg1"/>
                </a:solidFill>
                <a:latin typeface="산돌다솔 M" pitchFamily="50" charset="-127"/>
                <a:ea typeface="산돌다솔 M" pitchFamily="50" charset="-127"/>
              </a:rPr>
              <a:t>천국으로 화하도다</a:t>
            </a:r>
            <a:endParaRPr lang="en-US" altLang="ko-KR" sz="5500" dirty="0" smtClean="0">
              <a:solidFill>
                <a:schemeClr val="bg1"/>
              </a:solidFill>
              <a:latin typeface="산돌다솔 M" pitchFamily="50" charset="-127"/>
              <a:ea typeface="산돌다솔 M" pitchFamily="50" charset="-127"/>
            </a:endParaRPr>
          </a:p>
        </p:txBody>
      </p:sp>
      <p:sp>
        <p:nvSpPr>
          <p:cNvPr id="5123" name="Text Box 3"/>
          <p:cNvSpPr txBox="1">
            <a:spLocks noChangeArrowheads="1"/>
          </p:cNvSpPr>
          <p:nvPr/>
        </p:nvSpPr>
        <p:spPr bwMode="auto">
          <a:xfrm>
            <a:off x="4932040" y="237302"/>
            <a:ext cx="3589670" cy="47705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609600" indent="-609600" algn="r">
              <a:spcBef>
                <a:spcPct val="50000"/>
              </a:spcBef>
            </a:pPr>
            <a:r>
              <a:rPr lang="ko-KR" altLang="en-US" sz="2500" dirty="0" smtClean="0">
                <a:solidFill>
                  <a:schemeClr val="bg1"/>
                </a:solidFill>
                <a:latin typeface="산돌다솔 M" pitchFamily="50" charset="-127"/>
                <a:ea typeface="산돌다솔 M" pitchFamily="50" charset="-127"/>
              </a:rPr>
              <a:t>내 영혼이 은총 입어</a:t>
            </a:r>
            <a:endParaRPr lang="en-US" altLang="ko-KR" sz="2500" dirty="0">
              <a:solidFill>
                <a:schemeClr val="bg1"/>
              </a:solidFill>
              <a:latin typeface="산돌다솔 M" pitchFamily="50" charset="-127"/>
              <a:ea typeface="산돌다솔 M" pitchFamily="50" charset="-127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0" y="1643050"/>
            <a:ext cx="9144000" cy="415498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lnSpc>
                <a:spcPct val="120000"/>
              </a:lnSpc>
              <a:spcBef>
                <a:spcPts val="0"/>
              </a:spcBef>
            </a:pPr>
            <a:r>
              <a:rPr lang="ko-KR" altLang="en-US" sz="5500" dirty="0" smtClean="0">
                <a:solidFill>
                  <a:schemeClr val="bg1"/>
                </a:solidFill>
                <a:latin typeface="산돌다솔 M" pitchFamily="50" charset="-127"/>
                <a:ea typeface="산돌다솔 M" pitchFamily="50" charset="-127"/>
              </a:rPr>
              <a:t>할렐루야 찬양하세</a:t>
            </a:r>
            <a:endParaRPr lang="en-US" altLang="ko-KR" sz="5500" dirty="0" smtClean="0">
              <a:solidFill>
                <a:schemeClr val="bg1"/>
              </a:solidFill>
              <a:latin typeface="산돌다솔 M" pitchFamily="50" charset="-127"/>
              <a:ea typeface="산돌다솔 M" pitchFamily="50" charset="-127"/>
            </a:endParaRPr>
          </a:p>
          <a:p>
            <a:pPr algn="ctr">
              <a:lnSpc>
                <a:spcPct val="120000"/>
              </a:lnSpc>
              <a:spcBef>
                <a:spcPts val="0"/>
              </a:spcBef>
            </a:pPr>
            <a:r>
              <a:rPr lang="ko-KR" altLang="en-US" sz="5500" dirty="0" smtClean="0">
                <a:solidFill>
                  <a:schemeClr val="bg1"/>
                </a:solidFill>
                <a:latin typeface="산돌다솔 M" pitchFamily="50" charset="-127"/>
                <a:ea typeface="산돌다솔 M" pitchFamily="50" charset="-127"/>
              </a:rPr>
              <a:t>내 모든 죄 사함 받고</a:t>
            </a:r>
            <a:endParaRPr lang="en-US" altLang="ko-KR" sz="5500" dirty="0" smtClean="0">
              <a:solidFill>
                <a:schemeClr val="bg1"/>
              </a:solidFill>
              <a:latin typeface="산돌다솔 M" pitchFamily="50" charset="-127"/>
              <a:ea typeface="산돌다솔 M" pitchFamily="50" charset="-127"/>
            </a:endParaRPr>
          </a:p>
          <a:p>
            <a:pPr algn="ctr">
              <a:lnSpc>
                <a:spcPct val="120000"/>
              </a:lnSpc>
              <a:spcBef>
                <a:spcPts val="0"/>
              </a:spcBef>
            </a:pPr>
            <a:r>
              <a:rPr lang="ko-KR" altLang="en-US" sz="5500" dirty="0" smtClean="0">
                <a:solidFill>
                  <a:schemeClr val="bg1"/>
                </a:solidFill>
                <a:latin typeface="산돌다솔 M" pitchFamily="50" charset="-127"/>
                <a:ea typeface="산돌다솔 M" pitchFamily="50" charset="-127"/>
              </a:rPr>
              <a:t>주 예수와 동행하니</a:t>
            </a:r>
            <a:endParaRPr lang="en-US" altLang="ko-KR" sz="5500" dirty="0" smtClean="0">
              <a:solidFill>
                <a:schemeClr val="bg1"/>
              </a:solidFill>
              <a:latin typeface="산돌다솔 M" pitchFamily="50" charset="-127"/>
              <a:ea typeface="산돌다솔 M" pitchFamily="50" charset="-127"/>
            </a:endParaRPr>
          </a:p>
          <a:p>
            <a:pPr algn="ctr">
              <a:lnSpc>
                <a:spcPct val="120000"/>
              </a:lnSpc>
              <a:spcBef>
                <a:spcPts val="0"/>
              </a:spcBef>
            </a:pPr>
            <a:r>
              <a:rPr lang="ko-KR" altLang="en-US" sz="5500" dirty="0" smtClean="0">
                <a:solidFill>
                  <a:schemeClr val="bg1"/>
                </a:solidFill>
                <a:latin typeface="산돌다솔 M" pitchFamily="50" charset="-127"/>
                <a:ea typeface="산돌다솔 M" pitchFamily="50" charset="-127"/>
              </a:rPr>
              <a:t>그 어디나 하늘나라</a:t>
            </a:r>
            <a:endParaRPr lang="en-US" altLang="ko-KR" sz="5500" dirty="0" smtClean="0">
              <a:solidFill>
                <a:schemeClr val="bg1"/>
              </a:solidFill>
              <a:latin typeface="산돌다솔 M" pitchFamily="50" charset="-127"/>
              <a:ea typeface="산돌다솔 M" pitchFamily="50" charset="-127"/>
            </a:endParaRPr>
          </a:p>
        </p:txBody>
      </p:sp>
      <p:sp>
        <p:nvSpPr>
          <p:cNvPr id="5123" name="Text Box 3"/>
          <p:cNvSpPr txBox="1">
            <a:spLocks noChangeArrowheads="1"/>
          </p:cNvSpPr>
          <p:nvPr/>
        </p:nvSpPr>
        <p:spPr bwMode="auto">
          <a:xfrm>
            <a:off x="4932040" y="237302"/>
            <a:ext cx="3589670" cy="47705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609600" indent="-609600" algn="r">
              <a:spcBef>
                <a:spcPct val="50000"/>
              </a:spcBef>
            </a:pPr>
            <a:r>
              <a:rPr lang="ko-KR" altLang="en-US" sz="2500" dirty="0" smtClean="0">
                <a:solidFill>
                  <a:schemeClr val="bg1"/>
                </a:solidFill>
                <a:latin typeface="산돌다솔 M" pitchFamily="50" charset="-127"/>
                <a:ea typeface="산돌다솔 M" pitchFamily="50" charset="-127"/>
              </a:rPr>
              <a:t>내 영혼이 은총 입어</a:t>
            </a:r>
            <a:endParaRPr lang="en-US" altLang="ko-KR" sz="2500" dirty="0">
              <a:solidFill>
                <a:schemeClr val="bg1"/>
              </a:solidFill>
              <a:latin typeface="산돌다솔 M" pitchFamily="50" charset="-127"/>
              <a:ea typeface="산돌다솔 M" pitchFamily="50" charset="-127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0" y="1643050"/>
            <a:ext cx="9144000" cy="415498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lnSpc>
                <a:spcPct val="120000"/>
              </a:lnSpc>
              <a:spcBef>
                <a:spcPts val="0"/>
              </a:spcBef>
            </a:pPr>
            <a:r>
              <a:rPr lang="ko-KR" altLang="en-US" sz="5500" dirty="0" smtClean="0">
                <a:solidFill>
                  <a:schemeClr val="bg1"/>
                </a:solidFill>
                <a:latin typeface="산돌다솔 M" pitchFamily="50" charset="-127"/>
                <a:ea typeface="산돌다솔 M" pitchFamily="50" charset="-127"/>
              </a:rPr>
              <a:t>주의 얼굴 뵙기 전에</a:t>
            </a:r>
            <a:endParaRPr lang="en-US" altLang="ko-KR" sz="5500" dirty="0" smtClean="0">
              <a:solidFill>
                <a:schemeClr val="bg1"/>
              </a:solidFill>
              <a:latin typeface="산돌다솔 M" pitchFamily="50" charset="-127"/>
              <a:ea typeface="산돌다솔 M" pitchFamily="50" charset="-127"/>
            </a:endParaRPr>
          </a:p>
          <a:p>
            <a:pPr algn="ctr">
              <a:lnSpc>
                <a:spcPct val="120000"/>
              </a:lnSpc>
              <a:spcBef>
                <a:spcPts val="0"/>
              </a:spcBef>
            </a:pPr>
            <a:r>
              <a:rPr lang="ko-KR" altLang="en-US" sz="5500" dirty="0" smtClean="0">
                <a:solidFill>
                  <a:schemeClr val="bg1"/>
                </a:solidFill>
                <a:latin typeface="산돌다솔 M" pitchFamily="50" charset="-127"/>
                <a:ea typeface="산돌다솔 M" pitchFamily="50" charset="-127"/>
              </a:rPr>
              <a:t>멀리 뵈던 하늘 나라</a:t>
            </a:r>
            <a:endParaRPr lang="en-US" altLang="ko-KR" sz="5500" dirty="0" smtClean="0">
              <a:solidFill>
                <a:schemeClr val="bg1"/>
              </a:solidFill>
              <a:latin typeface="산돌다솔 M" pitchFamily="50" charset="-127"/>
              <a:ea typeface="산돌다솔 M" pitchFamily="50" charset="-127"/>
            </a:endParaRPr>
          </a:p>
          <a:p>
            <a:pPr algn="ctr">
              <a:lnSpc>
                <a:spcPct val="120000"/>
              </a:lnSpc>
              <a:spcBef>
                <a:spcPts val="0"/>
              </a:spcBef>
            </a:pPr>
            <a:r>
              <a:rPr lang="ko-KR" altLang="en-US" sz="5500" dirty="0" smtClean="0">
                <a:solidFill>
                  <a:schemeClr val="bg1"/>
                </a:solidFill>
                <a:latin typeface="산돌다솔 M" pitchFamily="50" charset="-127"/>
                <a:ea typeface="산돌다솔 M" pitchFamily="50" charset="-127"/>
              </a:rPr>
              <a:t>내 맘 속에 이뤄지니</a:t>
            </a:r>
            <a:endParaRPr lang="en-US" altLang="ko-KR" sz="5500" dirty="0" smtClean="0">
              <a:solidFill>
                <a:schemeClr val="bg1"/>
              </a:solidFill>
              <a:latin typeface="산돌다솔 M" pitchFamily="50" charset="-127"/>
              <a:ea typeface="산돌다솔 M" pitchFamily="50" charset="-127"/>
            </a:endParaRPr>
          </a:p>
          <a:p>
            <a:pPr algn="ctr">
              <a:lnSpc>
                <a:spcPct val="120000"/>
              </a:lnSpc>
              <a:spcBef>
                <a:spcPts val="0"/>
              </a:spcBef>
            </a:pPr>
            <a:r>
              <a:rPr lang="ko-KR" altLang="en-US" sz="5500" dirty="0" smtClean="0">
                <a:solidFill>
                  <a:schemeClr val="bg1"/>
                </a:solidFill>
                <a:latin typeface="산돌다솔 M" pitchFamily="50" charset="-127"/>
                <a:ea typeface="산돌다솔 M" pitchFamily="50" charset="-127"/>
              </a:rPr>
              <a:t>날로날로 가깝도다</a:t>
            </a:r>
            <a:endParaRPr lang="en-US" altLang="ko-KR" sz="5500" dirty="0" smtClean="0">
              <a:solidFill>
                <a:schemeClr val="bg1"/>
              </a:solidFill>
              <a:latin typeface="산돌다솔 M" pitchFamily="50" charset="-127"/>
              <a:ea typeface="산돌다솔 M" pitchFamily="50" charset="-127"/>
            </a:endParaRPr>
          </a:p>
        </p:txBody>
      </p:sp>
      <p:sp>
        <p:nvSpPr>
          <p:cNvPr id="5123" name="Text Box 3"/>
          <p:cNvSpPr txBox="1">
            <a:spLocks noChangeArrowheads="1"/>
          </p:cNvSpPr>
          <p:nvPr/>
        </p:nvSpPr>
        <p:spPr bwMode="auto">
          <a:xfrm>
            <a:off x="4932040" y="237302"/>
            <a:ext cx="3589670" cy="47705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609600" indent="-609600" algn="r">
              <a:spcBef>
                <a:spcPct val="50000"/>
              </a:spcBef>
            </a:pPr>
            <a:r>
              <a:rPr lang="ko-KR" altLang="en-US" sz="2500" dirty="0" smtClean="0">
                <a:solidFill>
                  <a:schemeClr val="bg1"/>
                </a:solidFill>
                <a:latin typeface="산돌다솔 M" pitchFamily="50" charset="-127"/>
                <a:ea typeface="산돌다솔 M" pitchFamily="50" charset="-127"/>
              </a:rPr>
              <a:t>내 영혼이 은총 입어</a:t>
            </a:r>
            <a:endParaRPr lang="en-US" altLang="ko-KR" sz="2500" dirty="0">
              <a:solidFill>
                <a:schemeClr val="bg1"/>
              </a:solidFill>
              <a:latin typeface="산돌다솔 M" pitchFamily="50" charset="-127"/>
              <a:ea typeface="산돌다솔 M" pitchFamily="50" charset="-127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0" y="1643050"/>
            <a:ext cx="9144000" cy="415498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lnSpc>
                <a:spcPct val="120000"/>
              </a:lnSpc>
              <a:spcBef>
                <a:spcPts val="0"/>
              </a:spcBef>
            </a:pPr>
            <a:r>
              <a:rPr lang="ko-KR" altLang="en-US" sz="5500" dirty="0" smtClean="0">
                <a:solidFill>
                  <a:schemeClr val="bg1"/>
                </a:solidFill>
                <a:latin typeface="산돌다솔 M" pitchFamily="50" charset="-127"/>
                <a:ea typeface="산돌다솔 M" pitchFamily="50" charset="-127"/>
              </a:rPr>
              <a:t>할렐루야 찬양하세</a:t>
            </a:r>
            <a:endParaRPr lang="en-US" altLang="ko-KR" sz="5500" dirty="0" smtClean="0">
              <a:solidFill>
                <a:schemeClr val="bg1"/>
              </a:solidFill>
              <a:latin typeface="산돌다솔 M" pitchFamily="50" charset="-127"/>
              <a:ea typeface="산돌다솔 M" pitchFamily="50" charset="-127"/>
            </a:endParaRPr>
          </a:p>
          <a:p>
            <a:pPr algn="ctr">
              <a:lnSpc>
                <a:spcPct val="120000"/>
              </a:lnSpc>
              <a:spcBef>
                <a:spcPts val="0"/>
              </a:spcBef>
            </a:pPr>
            <a:r>
              <a:rPr lang="ko-KR" altLang="en-US" sz="5500" dirty="0" smtClean="0">
                <a:solidFill>
                  <a:schemeClr val="bg1"/>
                </a:solidFill>
                <a:latin typeface="산돌다솔 M" pitchFamily="50" charset="-127"/>
                <a:ea typeface="산돌다솔 M" pitchFamily="50" charset="-127"/>
              </a:rPr>
              <a:t>내 모든 죄 사함 받고</a:t>
            </a:r>
            <a:endParaRPr lang="en-US" altLang="ko-KR" sz="5500" dirty="0" smtClean="0">
              <a:solidFill>
                <a:schemeClr val="bg1"/>
              </a:solidFill>
              <a:latin typeface="산돌다솔 M" pitchFamily="50" charset="-127"/>
              <a:ea typeface="산돌다솔 M" pitchFamily="50" charset="-127"/>
            </a:endParaRPr>
          </a:p>
          <a:p>
            <a:pPr algn="ctr">
              <a:lnSpc>
                <a:spcPct val="120000"/>
              </a:lnSpc>
              <a:spcBef>
                <a:spcPts val="0"/>
              </a:spcBef>
            </a:pPr>
            <a:r>
              <a:rPr lang="ko-KR" altLang="en-US" sz="5500" dirty="0" smtClean="0">
                <a:solidFill>
                  <a:schemeClr val="bg1"/>
                </a:solidFill>
                <a:latin typeface="산돌다솔 M" pitchFamily="50" charset="-127"/>
                <a:ea typeface="산돌다솔 M" pitchFamily="50" charset="-127"/>
              </a:rPr>
              <a:t>주 예수와 동행하니</a:t>
            </a:r>
            <a:endParaRPr lang="en-US" altLang="ko-KR" sz="5500" dirty="0" smtClean="0">
              <a:solidFill>
                <a:schemeClr val="bg1"/>
              </a:solidFill>
              <a:latin typeface="산돌다솔 M" pitchFamily="50" charset="-127"/>
              <a:ea typeface="산돌다솔 M" pitchFamily="50" charset="-127"/>
            </a:endParaRPr>
          </a:p>
          <a:p>
            <a:pPr algn="ctr">
              <a:lnSpc>
                <a:spcPct val="120000"/>
              </a:lnSpc>
              <a:spcBef>
                <a:spcPts val="0"/>
              </a:spcBef>
            </a:pPr>
            <a:r>
              <a:rPr lang="ko-KR" altLang="en-US" sz="5500" dirty="0" smtClean="0">
                <a:solidFill>
                  <a:schemeClr val="bg1"/>
                </a:solidFill>
                <a:latin typeface="산돌다솔 M" pitchFamily="50" charset="-127"/>
                <a:ea typeface="산돌다솔 M" pitchFamily="50" charset="-127"/>
              </a:rPr>
              <a:t>그 어디나 하늘나라</a:t>
            </a:r>
            <a:endParaRPr lang="en-US" altLang="ko-KR" sz="5500" dirty="0" smtClean="0">
              <a:solidFill>
                <a:schemeClr val="bg1"/>
              </a:solidFill>
              <a:latin typeface="산돌다솔 M" pitchFamily="50" charset="-127"/>
              <a:ea typeface="산돌다솔 M" pitchFamily="50" charset="-127"/>
            </a:endParaRPr>
          </a:p>
        </p:txBody>
      </p:sp>
      <p:sp>
        <p:nvSpPr>
          <p:cNvPr id="5123" name="Text Box 3"/>
          <p:cNvSpPr txBox="1">
            <a:spLocks noChangeArrowheads="1"/>
          </p:cNvSpPr>
          <p:nvPr/>
        </p:nvSpPr>
        <p:spPr bwMode="auto">
          <a:xfrm>
            <a:off x="4932040" y="237302"/>
            <a:ext cx="3589670" cy="47705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609600" indent="-609600" algn="r">
              <a:spcBef>
                <a:spcPct val="50000"/>
              </a:spcBef>
            </a:pPr>
            <a:r>
              <a:rPr lang="ko-KR" altLang="en-US" sz="2500" dirty="0" smtClean="0">
                <a:solidFill>
                  <a:schemeClr val="bg1"/>
                </a:solidFill>
                <a:latin typeface="산돌다솔 M" pitchFamily="50" charset="-127"/>
                <a:ea typeface="산돌다솔 M" pitchFamily="50" charset="-127"/>
              </a:rPr>
              <a:t>내 영혼이 은총 입어</a:t>
            </a:r>
            <a:endParaRPr lang="en-US" altLang="ko-KR" sz="2500" dirty="0">
              <a:solidFill>
                <a:schemeClr val="bg1"/>
              </a:solidFill>
              <a:latin typeface="산돌다솔 M" pitchFamily="50" charset="-127"/>
              <a:ea typeface="산돌다솔 M" pitchFamily="50" charset="-127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0" y="1643050"/>
            <a:ext cx="9144000" cy="415498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lnSpc>
                <a:spcPct val="120000"/>
              </a:lnSpc>
              <a:spcBef>
                <a:spcPts val="0"/>
              </a:spcBef>
            </a:pPr>
            <a:r>
              <a:rPr lang="ko-KR" altLang="en-US" sz="5500" dirty="0" smtClean="0">
                <a:solidFill>
                  <a:schemeClr val="bg1"/>
                </a:solidFill>
                <a:latin typeface="산돌다솔 M" pitchFamily="50" charset="-127"/>
                <a:ea typeface="산돌다솔 M" pitchFamily="50" charset="-127"/>
              </a:rPr>
              <a:t>높은 산이 거친 들이</a:t>
            </a:r>
            <a:endParaRPr lang="en-US" altLang="ko-KR" sz="5500" dirty="0" smtClean="0">
              <a:solidFill>
                <a:schemeClr val="bg1"/>
              </a:solidFill>
              <a:latin typeface="산돌다솔 M" pitchFamily="50" charset="-127"/>
              <a:ea typeface="산돌다솔 M" pitchFamily="50" charset="-127"/>
            </a:endParaRPr>
          </a:p>
          <a:p>
            <a:pPr algn="ctr">
              <a:lnSpc>
                <a:spcPct val="120000"/>
              </a:lnSpc>
              <a:spcBef>
                <a:spcPts val="0"/>
              </a:spcBef>
            </a:pPr>
            <a:r>
              <a:rPr lang="ko-KR" altLang="en-US" sz="5500" dirty="0" smtClean="0">
                <a:solidFill>
                  <a:schemeClr val="bg1"/>
                </a:solidFill>
                <a:latin typeface="산돌다솔 M" pitchFamily="50" charset="-127"/>
                <a:ea typeface="산돌다솔 M" pitchFamily="50" charset="-127"/>
              </a:rPr>
              <a:t>초막이나 궁궐이나</a:t>
            </a:r>
            <a:endParaRPr lang="en-US" altLang="ko-KR" sz="5500" dirty="0" smtClean="0">
              <a:solidFill>
                <a:schemeClr val="bg1"/>
              </a:solidFill>
              <a:latin typeface="산돌다솔 M" pitchFamily="50" charset="-127"/>
              <a:ea typeface="산돌다솔 M" pitchFamily="50" charset="-127"/>
            </a:endParaRPr>
          </a:p>
          <a:p>
            <a:pPr algn="ctr">
              <a:lnSpc>
                <a:spcPct val="120000"/>
              </a:lnSpc>
              <a:spcBef>
                <a:spcPts val="0"/>
              </a:spcBef>
            </a:pPr>
            <a:r>
              <a:rPr lang="ko-KR" altLang="en-US" sz="5500" dirty="0" smtClean="0">
                <a:solidFill>
                  <a:schemeClr val="bg1"/>
                </a:solidFill>
                <a:latin typeface="산돌다솔 M" pitchFamily="50" charset="-127"/>
                <a:ea typeface="산돌다솔 M" pitchFamily="50" charset="-127"/>
              </a:rPr>
              <a:t>내 주 예수 모신 곳이</a:t>
            </a:r>
            <a:endParaRPr lang="en-US" altLang="ko-KR" sz="5500" dirty="0" smtClean="0">
              <a:solidFill>
                <a:schemeClr val="bg1"/>
              </a:solidFill>
              <a:latin typeface="산돌다솔 M" pitchFamily="50" charset="-127"/>
              <a:ea typeface="산돌다솔 M" pitchFamily="50" charset="-127"/>
            </a:endParaRPr>
          </a:p>
          <a:p>
            <a:pPr algn="ctr">
              <a:lnSpc>
                <a:spcPct val="120000"/>
              </a:lnSpc>
              <a:spcBef>
                <a:spcPts val="0"/>
              </a:spcBef>
            </a:pPr>
            <a:r>
              <a:rPr lang="ko-KR" altLang="en-US" sz="5500" dirty="0" smtClean="0">
                <a:solidFill>
                  <a:schemeClr val="bg1"/>
                </a:solidFill>
                <a:latin typeface="산돌다솔 M" pitchFamily="50" charset="-127"/>
                <a:ea typeface="산돌다솔 M" pitchFamily="50" charset="-127"/>
              </a:rPr>
              <a:t>그 어디나 하늘나라</a:t>
            </a:r>
            <a:endParaRPr lang="en-US" altLang="ko-KR" sz="5500" dirty="0" smtClean="0">
              <a:solidFill>
                <a:schemeClr val="bg1"/>
              </a:solidFill>
              <a:latin typeface="산돌다솔 M" pitchFamily="50" charset="-127"/>
              <a:ea typeface="산돌다솔 M" pitchFamily="50" charset="-127"/>
            </a:endParaRPr>
          </a:p>
        </p:txBody>
      </p:sp>
      <p:sp>
        <p:nvSpPr>
          <p:cNvPr id="5123" name="Text Box 3"/>
          <p:cNvSpPr txBox="1">
            <a:spLocks noChangeArrowheads="1"/>
          </p:cNvSpPr>
          <p:nvPr/>
        </p:nvSpPr>
        <p:spPr bwMode="auto">
          <a:xfrm>
            <a:off x="4932040" y="237302"/>
            <a:ext cx="3589670" cy="47705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609600" indent="-609600" algn="r">
              <a:spcBef>
                <a:spcPct val="50000"/>
              </a:spcBef>
            </a:pPr>
            <a:r>
              <a:rPr lang="ko-KR" altLang="en-US" sz="2500" dirty="0" smtClean="0">
                <a:solidFill>
                  <a:schemeClr val="bg1"/>
                </a:solidFill>
                <a:latin typeface="산돌다솔 M" pitchFamily="50" charset="-127"/>
                <a:ea typeface="산돌다솔 M" pitchFamily="50" charset="-127"/>
              </a:rPr>
              <a:t>내 영혼이 은총 입어</a:t>
            </a:r>
            <a:endParaRPr lang="en-US" altLang="ko-KR" sz="2500" dirty="0">
              <a:solidFill>
                <a:schemeClr val="bg1"/>
              </a:solidFill>
              <a:latin typeface="산돌다솔 M" pitchFamily="50" charset="-127"/>
              <a:ea typeface="산돌다솔 M" pitchFamily="50" charset="-127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기본 디자인">
  <a:themeElements>
    <a:clrScheme name="1_기본 디자인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1_기본 디자인">
      <a:majorFont>
        <a:latin typeface="굴림"/>
        <a:ea typeface="굴림"/>
        <a:cs typeface=""/>
      </a:majorFont>
      <a:minorFont>
        <a:latin typeface="굴림"/>
        <a:ea typeface="굴림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기본 디자인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기본 디자인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기본 디자인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기본 디자인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기본 디자인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기본 디자인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기본 디자인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2304</TotalTime>
  <Words>348</Words>
  <Application>Microsoft Office PowerPoint</Application>
  <PresentationFormat>화면 슬라이드 쇼(4:3)</PresentationFormat>
  <Paragraphs>105</Paragraphs>
  <Slides>25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25</vt:i4>
      </vt:variant>
    </vt:vector>
  </HeadingPairs>
  <TitlesOfParts>
    <vt:vector size="26" baseType="lpstr">
      <vt:lpstr>1_기본 디자인</vt:lpstr>
      <vt:lpstr>슬라이드 1</vt:lpstr>
      <vt:lpstr>슬라이드 2</vt:lpstr>
      <vt:lpstr>슬라이드 3</vt:lpstr>
      <vt:lpstr>슬라이드 4</vt:lpstr>
      <vt:lpstr>슬라이드 5</vt:lpstr>
      <vt:lpstr>슬라이드 6</vt:lpstr>
      <vt:lpstr>슬라이드 7</vt:lpstr>
      <vt:lpstr>슬라이드 8</vt:lpstr>
      <vt:lpstr>슬라이드 9</vt:lpstr>
      <vt:lpstr>슬라이드 10</vt:lpstr>
      <vt:lpstr>슬라이드 11</vt:lpstr>
      <vt:lpstr>슬라이드 12</vt:lpstr>
      <vt:lpstr>슬라이드 13</vt:lpstr>
      <vt:lpstr>슬라이드 14</vt:lpstr>
      <vt:lpstr>슬라이드 15</vt:lpstr>
      <vt:lpstr>슬라이드 16</vt:lpstr>
      <vt:lpstr>슬라이드 17</vt:lpstr>
      <vt:lpstr>슬라이드 18</vt:lpstr>
      <vt:lpstr>슬라이드 19</vt:lpstr>
      <vt:lpstr>슬라이드 20</vt:lpstr>
      <vt:lpstr>슬라이드 21</vt:lpstr>
      <vt:lpstr>슬라이드 22</vt:lpstr>
      <vt:lpstr>슬라이드 23</vt:lpstr>
      <vt:lpstr>슬라이드 24</vt:lpstr>
      <vt:lpstr>슬라이드 25</vt:lpstr>
    </vt:vector>
  </TitlesOfParts>
  <Company>루세네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이주만</dc:creator>
  <cp:lastModifiedBy>Windows 사용자</cp:lastModifiedBy>
  <cp:revision>94</cp:revision>
  <dcterms:created xsi:type="dcterms:W3CDTF">2004-10-07T15:00:13Z</dcterms:created>
  <dcterms:modified xsi:type="dcterms:W3CDTF">2014-10-24T07:08:07Z</dcterms:modified>
</cp:coreProperties>
</file>