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983" r:id="rId2"/>
    <p:sldId id="1062" r:id="rId3"/>
    <p:sldId id="1063" r:id="rId4"/>
    <p:sldId id="1064" r:id="rId5"/>
    <p:sldId id="1065" r:id="rId6"/>
    <p:sldId id="1066" r:id="rId7"/>
    <p:sldId id="1067" r:id="rId8"/>
    <p:sldId id="1071" r:id="rId9"/>
    <p:sldId id="1068" r:id="rId10"/>
    <p:sldId id="1072" r:id="rId11"/>
    <p:sldId id="1038" r:id="rId12"/>
    <p:sldId id="1039" r:id="rId13"/>
    <p:sldId id="1078" r:id="rId14"/>
    <p:sldId id="1073" r:id="rId15"/>
    <p:sldId id="1079" r:id="rId16"/>
    <p:sldId id="1074" r:id="rId17"/>
    <p:sldId id="1075" r:id="rId18"/>
    <p:sldId id="1044" r:id="rId19"/>
    <p:sldId id="1045" r:id="rId20"/>
    <p:sldId id="1080" r:id="rId21"/>
    <p:sldId id="1081" r:id="rId22"/>
    <p:sldId id="1082" r:id="rId23"/>
    <p:sldId id="1085" r:id="rId24"/>
    <p:sldId id="1086" r:id="rId25"/>
    <p:sldId id="1083" r:id="rId26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484" autoAdjust="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04E36-F032-4BC7-9CD0-0282807D2DC7}" type="datetimeFigureOut">
              <a:rPr lang="ko-KR" altLang="en-US" smtClean="0"/>
              <a:pPr/>
              <a:t>2014-10-24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1AA61-0329-44CE-893D-B8EA3178A4F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8529A-A3DE-460A-A0C4-C40D3A5AE550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A7AB5-267D-4184-AC7F-E1865AAB5B0D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9366C-BF83-4BCA-B318-0ABB2356298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512B1-9249-45C1-A5FA-BEEFDB9DCF0B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59190-9316-40A1-9676-EADE2D96AA7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55124-54ED-41CC-94E8-6C49566E4BE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81912-F862-424E-BB67-279672E1ADD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847F7-779A-4866-BA66-F9133E0EFCB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3C275-2B53-4A67-BE54-101FE3D781E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71076-D8EF-4D17-ACF3-62CF13035E7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986D4-B2E2-47C1-AC74-DE94D8BBCAD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유형을 편집하려면 누르십시오</a:t>
            </a:r>
            <a:r>
              <a:rPr lang="en-US" altLang="ko-KR" smtClean="0"/>
              <a:t>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문자열 유형을 편집하려면 누르십시오</a:t>
            </a:r>
            <a:r>
              <a:rPr lang="en-US" altLang="ko-KR" smtClean="0"/>
              <a:t>.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세째 수준</a:t>
            </a:r>
          </a:p>
          <a:p>
            <a:pPr lvl="3"/>
            <a:r>
              <a:rPr lang="ko-KR" altLang="en-US" smtClean="0"/>
              <a:t>네째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ko-KR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ko-KR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3672B4-35D9-403F-9ADF-EAE0A6460B4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2" grpId="1"/>
      <p:bldP spid="20483" grpId="0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483" grpId="1" build="allAtOnce">
        <p:tmplLst>
          <p:tmpl lvl="1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39" presetClass="exit" presetSubtype="0" decel="100000" fill="hold" nodeType="withEffect">
                  <p:stCondLst>
                    <p:cond delay="0"/>
                  </p:stCondLst>
                  <p:childTnLst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ppt_h"/>
                          </p:val>
                        </p:tav>
                        <p:tav tm="50000">
                          <p:val>
                            <p:strVal val="ppt_h/20"/>
                          </p:val>
                        </p:tav>
                        <p:tav tm="100000">
                          <p:val>
                            <p:strVal val="ppt_h/20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ppt_w"/>
                          </p:val>
                        </p:tav>
                        <p:tav tm="50000">
                          <p:val>
                            <p:strVal val="ppt_w+.3"/>
                          </p:val>
                        </p:tav>
                        <p:tav tm="100000">
                          <p:val>
                            <p:strVal val="ppt_w+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ppt_x"/>
                          </p:val>
                        </p:tav>
                        <p:tav tm="50000">
                          <p:val>
                            <p:strVal val="ppt_x"/>
                          </p:val>
                        </p:tav>
                        <p:tav tm="100000">
                          <p:val>
                            <p:strVal val="ppt_x-.3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048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ppt_y"/>
                          </p:val>
                        </p:tav>
                        <p:tav tm="100000">
                          <p:val>
                            <p:strVal val="ppt_y"/>
                          </p:val>
                        </p:tav>
                      </p:tavLst>
                    </p:anim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4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무엇과도 주님을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바꾸지 않으리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다른 어떤 은혜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구하지 않으리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무엇과도 주님을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 찬양하세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모든 죄 사함 받고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 예수와 동행하니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그 어디나 하늘나라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영혼이 은총 입어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태산을 넘어 험곡에 가도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빛 가운데로 걸어가면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주께서 항상 지키시기로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약속한 말씀 변치 않네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태산을 넘어 험곡에 가도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하늘의 영광 하늘의 영광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나의 맘 속에 차고도 넘쳐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할렐루야를 힘차게 불러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영원히 주를 찬양하리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태산을 넘어 험곡에 가도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캄캄한 밤에 다닐지라도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주께서 나의 길되시고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나에게 밝은 빛이 되시니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길 잃어버릴 염려 없네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태산을 넘어 험곡에 가도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하늘의 영광 하늘의 영광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나의 맘 속에 차고도 넘쳐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할렐루야를 힘차게 불러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영원히 주를 찬양하리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태산을 넘어 험곡에 가도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광명한 그 빛 마음에 받아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명랑한 천국 바라보고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할렐루야를 힘차게 불러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날마다 빛에 걸어가리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태산을 넘어 험곡에 가도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하늘의 영광 하늘의 영광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나의 맘 속에 차고도 넘쳐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할렐루야를 힘차게 불러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영원히 주를 찬양하리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태산을 넘어 험곡에 가도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 한번도 나를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실망시킨 적 없으시고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언제나 공평과 은혜로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지키셨네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 한번도 나를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오직 주님만이 내 삶에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도움이시니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주의 얼굴보기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원합니</a:t>
            </a: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무엇과도 주님을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 신실하신 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 신실하신 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너를 떠나지도 않으리라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너를 버리지도 않으리라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 한번도 나를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약속하셨던 주님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그 약속을 지키사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이 후로도 영원토록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지키시리라 확신하네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 한번도 나를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지나온 모든 세월들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돌아보아도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그 어느 것 하나 주의 손길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안 미친 것 전혀 없네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 한번도 나를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 신실하신 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오 신실하신 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너를 떠나지도 않으리라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너를 버리지도 않으리라 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 한번도 나를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약속하셨던 주님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그 약속을 지키사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이 후로도 영원토록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나를 지키시리라 확신하네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 한번도 나를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31470"/>
            <a:ext cx="9144000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주님 사랑해요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온 맘과 정성 다해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하나님의 신실한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친구 되기 원합니다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나 무엇과도 주님을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영혼이 은총 입어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중한 죄짐 벗고 보니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슬픔 많은 이 세상도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천국으로 화하도다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영혼이 은총 입어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 찬양하세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모든 죄 사함 받고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 예수와 동행하니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그 어디나 하늘나라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영혼이 은총 입어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주의 얼굴 뵙기 전에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멀리 뵈던 하늘 나라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맘 속에 이뤄지니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날로날로 가깝도다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영혼이 은총 입어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할렐루야 찬양하세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모든 죄 사함 받고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주 예수와 동행하니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그 어디나 하늘나라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영혼이 은총 입어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643050"/>
            <a:ext cx="9144000" cy="4154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높은 산이 거친 들이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초막이나 궁궐이나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주 예수 모신 곳이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ko-KR" altLang="en-US" sz="5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그 어디나 하늘나라</a:t>
            </a:r>
            <a:endParaRPr lang="en-US" altLang="ko-KR" sz="5500" dirty="0" smtClean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932040" y="237302"/>
            <a:ext cx="3589670" cy="4770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09600" indent="-609600" algn="r">
              <a:spcBef>
                <a:spcPct val="50000"/>
              </a:spcBef>
            </a:pPr>
            <a:r>
              <a:rPr lang="ko-KR" altLang="en-US" sz="2500" dirty="0" smtClean="0">
                <a:solidFill>
                  <a:schemeClr val="bg1"/>
                </a:solidFill>
                <a:latin typeface="산돌다솔 M" pitchFamily="50" charset="-127"/>
                <a:ea typeface="산돌다솔 M" pitchFamily="50" charset="-127"/>
              </a:rPr>
              <a:t>내 영혼이 은총 입어</a:t>
            </a:r>
            <a:endParaRPr lang="en-US" altLang="ko-KR" sz="2500" dirty="0">
              <a:solidFill>
                <a:schemeClr val="bg1"/>
              </a:solidFill>
              <a:latin typeface="산돌다솔 M" pitchFamily="50" charset="-127"/>
              <a:ea typeface="산돌다솔 M" pitchFamily="50" charset="-127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1_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2304</TotalTime>
  <Words>348</Words>
  <Application>Microsoft Office PowerPoint</Application>
  <PresentationFormat>화면 슬라이드 쇼(4:3)</PresentationFormat>
  <Paragraphs>105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1_기본 디자인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</vt:vector>
  </TitlesOfParts>
  <Company>루세네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이주만</dc:creator>
  <cp:lastModifiedBy>Windows 사용자</cp:lastModifiedBy>
  <cp:revision>94</cp:revision>
  <dcterms:created xsi:type="dcterms:W3CDTF">2004-10-07T15:00:13Z</dcterms:created>
  <dcterms:modified xsi:type="dcterms:W3CDTF">2014-10-24T07:08:07Z</dcterms:modified>
</cp:coreProperties>
</file>