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983" r:id="rId2"/>
    <p:sldId id="1002" r:id="rId3"/>
    <p:sldId id="1003" r:id="rId4"/>
    <p:sldId id="1004" r:id="rId5"/>
    <p:sldId id="1005" r:id="rId6"/>
    <p:sldId id="1006" r:id="rId7"/>
    <p:sldId id="888" r:id="rId8"/>
    <p:sldId id="382" r:id="rId9"/>
    <p:sldId id="987" r:id="rId10"/>
    <p:sldId id="988" r:id="rId11"/>
    <p:sldId id="989" r:id="rId12"/>
    <p:sldId id="990" r:id="rId13"/>
    <p:sldId id="991" r:id="rId14"/>
    <p:sldId id="992" r:id="rId15"/>
    <p:sldId id="993" r:id="rId16"/>
    <p:sldId id="994" r:id="rId17"/>
    <p:sldId id="969" r:id="rId18"/>
    <p:sldId id="995" r:id="rId19"/>
    <p:sldId id="996" r:id="rId20"/>
    <p:sldId id="997" r:id="rId21"/>
    <p:sldId id="998" r:id="rId22"/>
    <p:sldId id="999" r:id="rId23"/>
    <p:sldId id="1000" r:id="rId24"/>
    <p:sldId id="1001" r:id="rId25"/>
    <p:sldId id="707" r:id="rId26"/>
    <p:sldId id="712" r:id="rId27"/>
    <p:sldId id="1008" r:id="rId28"/>
    <p:sldId id="1009" r:id="rId29"/>
    <p:sldId id="1010" r:id="rId30"/>
    <p:sldId id="917" r:id="rId3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84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04E36-F032-4BC7-9CD0-0282807D2DC7}" type="datetimeFigureOut">
              <a:rPr lang="ko-KR" altLang="en-US" smtClean="0"/>
              <a:pPr/>
              <a:t>2014-10-02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AA61-0329-44CE-893D-B8EA3178A4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8529A-A3DE-460A-A0C4-C40D3A5AE55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A7AB5-267D-4184-AC7F-E1865AAB5B0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366C-BF83-4BCA-B318-0ABB2356298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512B1-9249-45C1-A5FA-BEEFDB9DCF0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59190-9316-40A1-9676-EADE2D96AA7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55124-54ED-41CC-94E8-6C49566E4B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81912-F862-424E-BB67-279672E1ADD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847F7-779A-4866-BA66-F9133E0EFC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3C275-2B53-4A67-BE54-101FE3D781E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71076-D8EF-4D17-ACF3-62CF13035E7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86D4-B2E2-47C1-AC74-DE94D8BBCAD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유형을 편집하려면 누르십시오</a:t>
            </a:r>
            <a:r>
              <a:rPr lang="en-US" altLang="ko-KR" smtClean="0"/>
              <a:t>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3672B4-35D9-403F-9ADF-EAE0A6460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3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483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먼저 그 나라와 의를 구하라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 나라와 그 의를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그리하면 이 모든 것을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너희에게 더하시리라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먼저 그 나라와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예수님을 따라 예수님을 따라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어디든 가리라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예수님을 따라 예수님을 따라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어디든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가리라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4876" y="237302"/>
            <a:ext cx="38068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예수님을 따라 나아갈 때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밝은 태양빛이 비치고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예수님을 따라 나아갈 때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밝은 내일 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4876" y="237302"/>
            <a:ext cx="38068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마귀는 쫓긴다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병마는 쫓긴다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4876" y="237302"/>
            <a:ext cx="38068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4876" y="237302"/>
            <a:ext cx="38068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4876" y="237302"/>
            <a:ext cx="38068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4876" y="237302"/>
            <a:ext cx="38068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4876" y="237302"/>
            <a:ext cx="38068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50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 받으라 성령 받으라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내게 말씀하셔서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 받으라 성령 받으라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내게 말씀하셔서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 받으라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0811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 성령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나는 성령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 성령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나는 성령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 받으라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 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먼저 그 나라와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50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평안 있으라 평안 있으라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내게 말씀하셔서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평안 있으라 평안 있으라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내게 말씀하셔서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 받으라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50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구원받으라 구원받으라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내게 말씀하셔서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구원받으라 구원받으라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내게 말씀하셔서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 받으라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0811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 구원받았네 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나는 구원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 구원받았네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나는 구원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 받으라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50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축복 받으라 축복 받으라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내게 말씀하셔서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축복 받으라 축복 받으라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내게 말씀하셔서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 받으라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0811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 축복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나는 축복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 축복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4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나는 축복 받았네</a:t>
            </a:r>
            <a:endParaRPr lang="en-US" altLang="ko-KR" sz="54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성령 받으라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사랑을 사모하는 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평안을 바라보는 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너의 모든 것 창조하신 우리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주님이 너를 얼마나 사랑하시는지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사랑을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하나님께 찬양과 경배하는 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선하심을 닮아가는 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너의 모든 것 창조하신 우리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주님이 너를 자녀 삼으셨네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사랑을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사랑의 눈으로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너를 어느 때나 바라보시고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인자한 귀로써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언제나 너에게 기울이시니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사랑을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어두움에 밝은 빛을 비춰주시고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너의 작은 신음에도 응답하시니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너는 어느 곳에 있든지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주를 향하고 주만 바라볼지라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사랑을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사람이 떡으로만 살 것 아니요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말씀으로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그리하면 이 모든 것을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너희에게 더하시리라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먼저 그 나라와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 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먼저 그 나라와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구하라 그리하면 주실 것이요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찾으면 찾으리라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문 두드리면 열릴 것이라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 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먼저 그 나라와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00174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 할렐루야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먼저 그 나라와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예수 이름으로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4876" y="237302"/>
            <a:ext cx="38068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나아갈 때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누가 우리 앞에 서리요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 나아갈 때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승리를 얻었네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4876" y="237302"/>
            <a:ext cx="38068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이름으로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374</Words>
  <Application>Microsoft Office PowerPoint</Application>
  <PresentationFormat>화면 슬라이드 쇼(4:3)</PresentationFormat>
  <Paragraphs>130</Paragraphs>
  <Slides>30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1_기본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</vt:vector>
  </TitlesOfParts>
  <Company>루세네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이주만</dc:creator>
  <cp:lastModifiedBy>Windows 사용자</cp:lastModifiedBy>
  <cp:revision>91</cp:revision>
  <dcterms:created xsi:type="dcterms:W3CDTF">2004-10-07T15:00:13Z</dcterms:created>
  <dcterms:modified xsi:type="dcterms:W3CDTF">2014-10-02T08:19:53Z</dcterms:modified>
</cp:coreProperties>
</file>