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72" r:id="rId9"/>
    <p:sldId id="266" r:id="rId10"/>
    <p:sldId id="267" r:id="rId11"/>
    <p:sldId id="268" r:id="rId12"/>
    <p:sldId id="269" r:id="rId13"/>
    <p:sldId id="270" r:id="rId14"/>
    <p:sldId id="273" r:id="rId15"/>
    <p:sldId id="274" r:id="rId16"/>
    <p:sldId id="275" r:id="rId17"/>
    <p:sldId id="271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93" r:id="rId28"/>
    <p:sldId id="292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84" y="-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32430-8EA7-4EA8-9B6C-1E6E5CB48BC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C172A-CE4F-4D49-9ED5-A23974843E0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209800" cy="58674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0" y="304800"/>
            <a:ext cx="6477000" cy="58674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1E793-3B69-4E28-837C-66605C73402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0" y="304800"/>
            <a:ext cx="8839200" cy="58674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CF300-2CE2-4679-878E-6B3E025FF2E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AE112-F979-4644-AD79-3E4425E4DD3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B022E-D963-4F35-BA1D-6EFBBA96A5C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81000" y="15240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46EFB-DA3D-4432-9F5B-2FB401AA40B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534C5-5B37-4699-BF97-FC8C343FE62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D5FFF-6CFA-469B-AFB0-0B56EB26F41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725FB-F5EE-48B1-A2B7-8F45EE603DF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6FFDF-068E-4214-9B23-C89E2CBA227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513D3-53FA-4CCE-BAD9-27B827BA07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304800"/>
            <a:ext cx="883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0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524000"/>
            <a:ext cx="8382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rgbClr val="FFFFFF"/>
                </a:solidFill>
                <a:ea typeface="돋움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latin typeface="Arial" charset="0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FFFFFF"/>
                </a:solidFill>
                <a:ea typeface="돋움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latin typeface="Arial" charset="0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FFFFFF"/>
                </a:solidFill>
                <a:ea typeface="돋움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12230F-CB10-45BF-8D17-7509CC7112FE}" type="slidenum">
              <a:rPr kumimoji="1" lang="en-US" altLang="ko-KR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latin typeface="Arial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HY각헤드라인M" pitchFamily="18" charset="-127"/>
          <a:ea typeface="HY각헤드라인M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HY각헤드라인M" pitchFamily="18" charset="-127"/>
          <a:ea typeface="HY각헤드라인M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HY각헤드라인M" pitchFamily="18" charset="-127"/>
          <a:ea typeface="HY각헤드라인M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HY각헤드라인M" pitchFamily="18" charset="-127"/>
          <a:ea typeface="HY각헤드라인M" pitchFamily="18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HY각헤드라인M" pitchFamily="18" charset="-127"/>
          <a:ea typeface="HY각헤드라인M" pitchFamily="18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HY각헤드라인M" pitchFamily="18" charset="-127"/>
          <a:ea typeface="HY각헤드라인M" pitchFamily="18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HY각헤드라인M" pitchFamily="18" charset="-127"/>
          <a:ea typeface="HY각헤드라인M" pitchFamily="18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HY각헤드라인M" pitchFamily="18" charset="-127"/>
          <a:ea typeface="HY각헤드라인M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8392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성도의 소통 </a:t>
            </a:r>
            <a:r>
              <a:rPr lang="en-US" altLang="ko-KR" sz="4000" dirty="0" smtClean="0"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현대교회 </a:t>
            </a:r>
            <a:r>
              <a:rPr lang="ko-KR" altLang="en-US" sz="2400" dirty="0" err="1" smtClean="0">
                <a:latin typeface="HY헤드라인M" pitchFamily="18" charset="-127"/>
                <a:ea typeface="HY헤드라인M" pitchFamily="18" charset="-127"/>
              </a:rPr>
              <a:t>삼일밤예배</a:t>
            </a: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0976" y="5301208"/>
            <a:ext cx="2303023" cy="15567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395536" y="1700808"/>
            <a:ext cx="7920880" cy="31577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7200" dirty="0" smtClean="0">
                <a:latin typeface="HY헤드라인M" pitchFamily="18" charset="-127"/>
                <a:ea typeface="HY헤드라인M" pitchFamily="18" charset="-127"/>
              </a:rPr>
              <a:t>세상이 </a:t>
            </a:r>
            <a:endParaRPr lang="en-US" altLang="ko-KR" sz="7200" dirty="0" smtClean="0"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7200" dirty="0" smtClean="0">
                <a:latin typeface="HY헤드라인M" pitchFamily="18" charset="-127"/>
                <a:ea typeface="HY헤드라인M" pitchFamily="18" charset="-127"/>
              </a:rPr>
              <a:t>변하고 있다</a:t>
            </a:r>
            <a:r>
              <a:rPr lang="en-US" altLang="ko-KR" sz="7200" dirty="0" smtClean="0">
                <a:latin typeface="HY헤드라인M" pitchFamily="18" charset="-127"/>
                <a:ea typeface="HY헤드라인M" pitchFamily="18" charset="-127"/>
              </a:rPr>
              <a:t>.</a:t>
            </a:r>
            <a:endParaRPr lang="ko-KR" altLang="en-US" sz="72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8392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성도의 소통 </a:t>
            </a:r>
            <a:r>
              <a:rPr lang="en-US" altLang="ko-KR" sz="4000" dirty="0" smtClean="0"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현대교회 </a:t>
            </a:r>
            <a:r>
              <a:rPr lang="ko-KR" altLang="en-US" sz="2400" dirty="0" err="1" smtClean="0">
                <a:latin typeface="HY헤드라인M" pitchFamily="18" charset="-127"/>
                <a:ea typeface="HY헤드라인M" pitchFamily="18" charset="-127"/>
              </a:rPr>
              <a:t>삼일밤예배</a:t>
            </a: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0976" y="5301208"/>
            <a:ext cx="2303023" cy="15567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611560" y="2924944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200" dirty="0" err="1" smtClean="0">
                <a:latin typeface="HY헤드라인M" pitchFamily="18" charset="-127"/>
                <a:ea typeface="HY헤드라인M" pitchFamily="18" charset="-127"/>
              </a:rPr>
              <a:t>로렌스</a:t>
            </a:r>
            <a:r>
              <a:rPr lang="ko-KR" altLang="en-US" sz="72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7200" dirty="0" err="1" smtClean="0">
                <a:latin typeface="HY헤드라인M" pitchFamily="18" charset="-127"/>
                <a:ea typeface="HY헤드라인M" pitchFamily="18" charset="-127"/>
              </a:rPr>
              <a:t>섬머스</a:t>
            </a:r>
            <a:endParaRPr lang="ko-KR" altLang="en-US" sz="72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8392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성도의 소통 </a:t>
            </a:r>
            <a:r>
              <a:rPr lang="en-US" altLang="ko-KR" sz="4000" dirty="0" smtClean="0"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현대교회 </a:t>
            </a:r>
            <a:r>
              <a:rPr lang="ko-KR" altLang="en-US" sz="2400" dirty="0" err="1" smtClean="0">
                <a:latin typeface="HY헤드라인M" pitchFamily="18" charset="-127"/>
                <a:ea typeface="HY헤드라인M" pitchFamily="18" charset="-127"/>
              </a:rPr>
              <a:t>삼일밤예배</a:t>
            </a: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0976" y="5301208"/>
            <a:ext cx="2303023" cy="15567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611560" y="2924944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200" smtClean="0">
                <a:latin typeface="HY헤드라인M" pitchFamily="18" charset="-127"/>
                <a:ea typeface="HY헤드라인M" pitchFamily="18" charset="-127"/>
              </a:rPr>
              <a:t>하버드 대학교 총장</a:t>
            </a:r>
            <a:endParaRPr lang="ko-KR" altLang="en-US" sz="72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8392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성도의 소통 </a:t>
            </a:r>
            <a:r>
              <a:rPr lang="en-US" altLang="ko-KR" sz="4000" dirty="0" smtClean="0"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현대교회 </a:t>
            </a:r>
            <a:r>
              <a:rPr lang="ko-KR" altLang="en-US" sz="2400" dirty="0" err="1" smtClean="0">
                <a:latin typeface="HY헤드라인M" pitchFamily="18" charset="-127"/>
                <a:ea typeface="HY헤드라인M" pitchFamily="18" charset="-127"/>
              </a:rPr>
              <a:t>삼일밤예배</a:t>
            </a: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0976" y="5301208"/>
            <a:ext cx="2303023" cy="15567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611560" y="2924944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200" dirty="0" smtClean="0">
                <a:latin typeface="HY헤드라인M" pitchFamily="18" charset="-127"/>
                <a:ea typeface="HY헤드라인M" pitchFamily="18" charset="-127"/>
              </a:rPr>
              <a:t>21</a:t>
            </a:r>
            <a:r>
              <a:rPr lang="ko-KR" altLang="en-US" sz="7200" dirty="0" smtClean="0">
                <a:latin typeface="HY헤드라인M" pitchFamily="18" charset="-127"/>
                <a:ea typeface="HY헤드라인M" pitchFamily="18" charset="-127"/>
              </a:rPr>
              <a:t>세기의 </a:t>
            </a:r>
            <a:r>
              <a:rPr lang="ko-KR" altLang="en-US" sz="7200" dirty="0" err="1" smtClean="0">
                <a:latin typeface="HY헤드라인M" pitchFamily="18" charset="-127"/>
                <a:ea typeface="HY헤드라인M" pitchFamily="18" charset="-127"/>
              </a:rPr>
              <a:t>하바드</a:t>
            </a:r>
            <a:endParaRPr lang="ko-KR" altLang="en-US" sz="72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8392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성도의 소통 </a:t>
            </a:r>
            <a:r>
              <a:rPr lang="en-US" altLang="ko-KR" sz="4000" dirty="0" smtClean="0"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현대교회 </a:t>
            </a:r>
            <a:r>
              <a:rPr lang="ko-KR" altLang="en-US" sz="2400" dirty="0" err="1" smtClean="0">
                <a:latin typeface="HY헤드라인M" pitchFamily="18" charset="-127"/>
                <a:ea typeface="HY헤드라인M" pitchFamily="18" charset="-127"/>
              </a:rPr>
              <a:t>삼일밤예배</a:t>
            </a: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0976" y="5301208"/>
            <a:ext cx="2303023" cy="15567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323528" y="1700808"/>
            <a:ext cx="8280920" cy="31577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7200" dirty="0" smtClean="0">
                <a:latin typeface="HY헤드라인M" pitchFamily="18" charset="-127"/>
                <a:ea typeface="HY헤드라인M" pitchFamily="18" charset="-127"/>
              </a:rPr>
              <a:t>창의력 </a:t>
            </a:r>
            <a:r>
              <a:rPr lang="en-US" altLang="ko-KR" sz="7200" dirty="0" smtClean="0">
                <a:latin typeface="HY헤드라인M" pitchFamily="18" charset="-127"/>
                <a:ea typeface="HY헤드라인M" pitchFamily="18" charset="-127"/>
              </a:rPr>
              <a:t>–</a:t>
            </a:r>
          </a:p>
          <a:p>
            <a:pPr>
              <a:lnSpc>
                <a:spcPct val="150000"/>
              </a:lnSpc>
            </a:pPr>
            <a:r>
              <a:rPr lang="ko-KR" altLang="en-US" sz="7200" dirty="0" smtClean="0">
                <a:latin typeface="HY헤드라인M" pitchFamily="18" charset="-127"/>
                <a:ea typeface="HY헤드라인M" pitchFamily="18" charset="-127"/>
              </a:rPr>
              <a:t>문학</a:t>
            </a:r>
            <a:r>
              <a:rPr lang="en-US" altLang="ko-KR" sz="720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7200" dirty="0" smtClean="0">
                <a:latin typeface="HY헤드라인M" pitchFamily="18" charset="-127"/>
                <a:ea typeface="HY헤드라인M" pitchFamily="18" charset="-127"/>
              </a:rPr>
              <a:t>사상</a:t>
            </a:r>
            <a:r>
              <a:rPr lang="en-US" altLang="ko-KR" sz="720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7200" dirty="0" smtClean="0">
                <a:latin typeface="HY헤드라인M" pitchFamily="18" charset="-127"/>
                <a:ea typeface="HY헤드라인M" pitchFamily="18" charset="-127"/>
              </a:rPr>
              <a:t>철학</a:t>
            </a:r>
            <a:endParaRPr lang="ko-KR" altLang="en-US" sz="72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8392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성도의 소통 </a:t>
            </a:r>
            <a:r>
              <a:rPr lang="en-US" altLang="ko-KR" sz="4000" dirty="0" smtClean="0"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현대교회 </a:t>
            </a:r>
            <a:r>
              <a:rPr lang="ko-KR" altLang="en-US" sz="2400" dirty="0" err="1" smtClean="0">
                <a:latin typeface="HY헤드라인M" pitchFamily="18" charset="-127"/>
                <a:ea typeface="HY헤드라인M" pitchFamily="18" charset="-127"/>
              </a:rPr>
              <a:t>삼일밤예배</a:t>
            </a: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0976" y="5301208"/>
            <a:ext cx="2303023" cy="15567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611560" y="2924944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200" dirty="0" smtClean="0">
                <a:latin typeface="HY헤드라인M" pitchFamily="18" charset="-127"/>
                <a:ea typeface="HY헤드라인M" pitchFamily="18" charset="-127"/>
              </a:rPr>
              <a:t>설득의 키워드</a:t>
            </a:r>
            <a:endParaRPr lang="en-US" altLang="ko-KR" sz="72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924944"/>
            <a:ext cx="8964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sz="72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3140968"/>
            <a:ext cx="8964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sz="72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8392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성도의 소통 </a:t>
            </a:r>
            <a:r>
              <a:rPr lang="en-US" altLang="ko-KR" sz="4000" dirty="0" smtClean="0"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현대교회 </a:t>
            </a:r>
            <a:r>
              <a:rPr lang="ko-KR" altLang="en-US" sz="2400" dirty="0" err="1" smtClean="0">
                <a:latin typeface="HY헤드라인M" pitchFamily="18" charset="-127"/>
                <a:ea typeface="HY헤드라인M" pitchFamily="18" charset="-127"/>
              </a:rPr>
              <a:t>삼일밤예배</a:t>
            </a: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0976" y="5301208"/>
            <a:ext cx="2303023" cy="15567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611560" y="2924944"/>
            <a:ext cx="8280920" cy="31577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7200" dirty="0" smtClean="0">
                <a:latin typeface="HY헤드라인M" pitchFamily="18" charset="-127"/>
                <a:ea typeface="HY헤드라인M" pitchFamily="18" charset="-127"/>
              </a:rPr>
              <a:t>성경 이후에 가장</a:t>
            </a:r>
            <a:endParaRPr lang="en-US" altLang="ko-KR" sz="7200" dirty="0" smtClean="0"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7200" dirty="0" smtClean="0">
                <a:latin typeface="HY헤드라인M" pitchFamily="18" charset="-127"/>
                <a:ea typeface="HY헤드라인M" pitchFamily="18" charset="-127"/>
              </a:rPr>
              <a:t>많이 팔린 책</a:t>
            </a:r>
            <a:endParaRPr lang="ko-KR" altLang="en-US" sz="72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8392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성도의 소통 </a:t>
            </a:r>
            <a:r>
              <a:rPr lang="en-US" altLang="ko-KR" sz="4000" dirty="0" smtClean="0"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현대교회 </a:t>
            </a:r>
            <a:r>
              <a:rPr lang="ko-KR" altLang="en-US" sz="2400" dirty="0" err="1" smtClean="0">
                <a:latin typeface="HY헤드라인M" pitchFamily="18" charset="-127"/>
                <a:ea typeface="HY헤드라인M" pitchFamily="18" charset="-127"/>
              </a:rPr>
              <a:t>삼일밤예배</a:t>
            </a: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0976" y="5301208"/>
            <a:ext cx="2303023" cy="15567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611560" y="2924944"/>
            <a:ext cx="8280920" cy="31577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7200" dirty="0" smtClean="0">
                <a:latin typeface="HY헤드라인M" pitchFamily="18" charset="-127"/>
                <a:ea typeface="HY헤드라인M" pitchFamily="18" charset="-127"/>
              </a:rPr>
              <a:t>데일 </a:t>
            </a:r>
            <a:r>
              <a:rPr lang="ko-KR" altLang="en-US" sz="7200" dirty="0" err="1" smtClean="0">
                <a:latin typeface="HY헤드라인M" pitchFamily="18" charset="-127"/>
                <a:ea typeface="HY헤드라인M" pitchFamily="18" charset="-127"/>
              </a:rPr>
              <a:t>카네기</a:t>
            </a:r>
            <a:r>
              <a:rPr lang="ko-KR" altLang="en-US" sz="72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7200" dirty="0" smtClean="0">
                <a:latin typeface="HY헤드라인M" pitchFamily="18" charset="-127"/>
                <a:ea typeface="HY헤드라인M" pitchFamily="18" charset="-127"/>
              </a:rPr>
              <a:t>–</a:t>
            </a:r>
          </a:p>
          <a:p>
            <a:pPr>
              <a:lnSpc>
                <a:spcPct val="150000"/>
              </a:lnSpc>
            </a:pPr>
            <a:r>
              <a:rPr lang="ko-KR" altLang="en-US" sz="7200" dirty="0" smtClean="0">
                <a:latin typeface="HY헤드라인M" pitchFamily="18" charset="-127"/>
                <a:ea typeface="HY헤드라인M" pitchFamily="18" charset="-127"/>
              </a:rPr>
              <a:t>인간관계</a:t>
            </a:r>
            <a:r>
              <a:rPr lang="ko-KR" altLang="en-US" sz="7200" dirty="0">
                <a:latin typeface="HY헤드라인M" pitchFamily="18" charset="-127"/>
                <a:ea typeface="HY헤드라인M" pitchFamily="18" charset="-127"/>
              </a:rPr>
              <a:t>론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8392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성도의 소통 </a:t>
            </a:r>
            <a:r>
              <a:rPr lang="en-US" altLang="ko-KR" sz="4000" dirty="0" smtClean="0"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현대교회 </a:t>
            </a:r>
            <a:r>
              <a:rPr lang="ko-KR" altLang="en-US" sz="2400" dirty="0" err="1" smtClean="0">
                <a:latin typeface="HY헤드라인M" pitchFamily="18" charset="-127"/>
                <a:ea typeface="HY헤드라인M" pitchFamily="18" charset="-127"/>
              </a:rPr>
              <a:t>삼일밤예배</a:t>
            </a: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0976" y="5301208"/>
            <a:ext cx="2303023" cy="15567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직사각형 4"/>
          <p:cNvSpPr/>
          <p:nvPr/>
        </p:nvSpPr>
        <p:spPr>
          <a:xfrm>
            <a:off x="755576" y="3244334"/>
            <a:ext cx="734481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8800" dirty="0" smtClean="0">
                <a:latin typeface="HY헤드라인M" pitchFamily="18" charset="-127"/>
                <a:ea typeface="HY헤드라인M" pitchFamily="18" charset="-127"/>
              </a:rPr>
              <a:t>Hearty !</a:t>
            </a:r>
            <a:endParaRPr lang="ko-KR" altLang="en-US" sz="88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8392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성도의 소통 </a:t>
            </a:r>
            <a:r>
              <a:rPr lang="en-US" altLang="ko-KR" sz="4000" dirty="0" smtClean="0"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현대교회 </a:t>
            </a:r>
            <a:r>
              <a:rPr lang="ko-KR" altLang="en-US" sz="2400" dirty="0" err="1" smtClean="0">
                <a:latin typeface="HY헤드라인M" pitchFamily="18" charset="-127"/>
                <a:ea typeface="HY헤드라인M" pitchFamily="18" charset="-127"/>
              </a:rPr>
              <a:t>삼일밤예배</a:t>
            </a: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0976" y="5301208"/>
            <a:ext cx="2303023" cy="15567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611560" y="2924944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200" dirty="0" smtClean="0">
                <a:latin typeface="HY헤드라인M" pitchFamily="18" charset="-127"/>
                <a:ea typeface="HY헤드라인M" pitchFamily="18" charset="-127"/>
              </a:rPr>
              <a:t>진심 </a:t>
            </a:r>
            <a:r>
              <a:rPr lang="en-US" altLang="ko-KR" sz="7200" dirty="0" smtClean="0">
                <a:latin typeface="HY헤드라인M" pitchFamily="18" charset="-127"/>
                <a:ea typeface="HY헤드라인M" pitchFamily="18" charset="-127"/>
              </a:rPr>
              <a:t>!</a:t>
            </a:r>
            <a:endParaRPr lang="ko-KR" altLang="en-US" sz="72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8392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성도의 소통 </a:t>
            </a:r>
            <a:r>
              <a:rPr lang="en-US" altLang="ko-KR" sz="4000" dirty="0" smtClean="0"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현대교회 </a:t>
            </a:r>
            <a:r>
              <a:rPr lang="ko-KR" altLang="en-US" sz="2400" dirty="0" err="1" smtClean="0">
                <a:latin typeface="HY헤드라인M" pitchFamily="18" charset="-127"/>
                <a:ea typeface="HY헤드라인M" pitchFamily="18" charset="-127"/>
              </a:rPr>
              <a:t>삼일밤예배</a:t>
            </a: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0976" y="5301208"/>
            <a:ext cx="2303023" cy="15567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467544" y="1844824"/>
            <a:ext cx="8280920" cy="31577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7200" dirty="0" err="1" smtClean="0">
                <a:latin typeface="HY헤드라인M" pitchFamily="18" charset="-127"/>
                <a:ea typeface="HY헤드라인M" pitchFamily="18" charset="-127"/>
              </a:rPr>
              <a:t>센리큐</a:t>
            </a:r>
            <a:r>
              <a:rPr lang="ko-KR" altLang="en-US" sz="72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7200" dirty="0" smtClean="0">
                <a:latin typeface="HY헤드라인M" pitchFamily="18" charset="-127"/>
                <a:ea typeface="HY헤드라인M" pitchFamily="18" charset="-127"/>
              </a:rPr>
              <a:t>– </a:t>
            </a:r>
          </a:p>
          <a:p>
            <a:pPr>
              <a:lnSpc>
                <a:spcPct val="150000"/>
              </a:lnSpc>
            </a:pPr>
            <a:r>
              <a:rPr lang="ko-KR" altLang="en-US" sz="7200" dirty="0" err="1" smtClean="0">
                <a:latin typeface="HY헤드라인M" pitchFamily="18" charset="-127"/>
                <a:ea typeface="HY헤드라인M" pitchFamily="18" charset="-127"/>
              </a:rPr>
              <a:t>히데요시의</a:t>
            </a:r>
            <a:r>
              <a:rPr lang="ko-KR" altLang="en-US" sz="72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7200" dirty="0" err="1" smtClean="0">
                <a:latin typeface="HY헤드라인M" pitchFamily="18" charset="-127"/>
                <a:ea typeface="HY헤드라인M" pitchFamily="18" charset="-127"/>
              </a:rPr>
              <a:t>다선생</a:t>
            </a:r>
            <a:endParaRPr lang="ko-KR" altLang="en-US" sz="72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8392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성도의 소통 </a:t>
            </a:r>
            <a:r>
              <a:rPr lang="en-US" altLang="ko-KR" sz="4000" dirty="0" smtClean="0"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현대교회 </a:t>
            </a:r>
            <a:r>
              <a:rPr lang="ko-KR" altLang="en-US" sz="2400" dirty="0" err="1" smtClean="0">
                <a:latin typeface="HY헤드라인M" pitchFamily="18" charset="-127"/>
                <a:ea typeface="HY헤드라인M" pitchFamily="18" charset="-127"/>
              </a:rPr>
              <a:t>삼일밤예배</a:t>
            </a: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0976" y="5301208"/>
            <a:ext cx="2303023" cy="15567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611560" y="2924944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200" dirty="0" smtClean="0">
                <a:latin typeface="HY헤드라인M" pitchFamily="18" charset="-127"/>
                <a:ea typeface="HY헤드라인M" pitchFamily="18" charset="-127"/>
              </a:rPr>
              <a:t>설득의 문제</a:t>
            </a:r>
            <a:endParaRPr lang="ko-KR" altLang="en-US" sz="72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8392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성도의 소통 </a:t>
            </a:r>
            <a:r>
              <a:rPr lang="en-US" altLang="ko-KR" sz="4000" dirty="0" smtClean="0"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현대교회 </a:t>
            </a:r>
            <a:r>
              <a:rPr lang="ko-KR" altLang="en-US" sz="2400" dirty="0" err="1" smtClean="0">
                <a:latin typeface="HY헤드라인M" pitchFamily="18" charset="-127"/>
                <a:ea typeface="HY헤드라인M" pitchFamily="18" charset="-127"/>
              </a:rPr>
              <a:t>삼일밤예배</a:t>
            </a: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0976" y="5301208"/>
            <a:ext cx="2303023" cy="15567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611560" y="2924944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200" dirty="0" smtClean="0"/>
              <a:t>일기일회</a:t>
            </a:r>
            <a:r>
              <a:rPr lang="en-US" altLang="ko-KR" sz="7200" dirty="0" smtClean="0"/>
              <a:t>(</a:t>
            </a:r>
            <a:r>
              <a:rPr lang="ko-KR" altLang="en-US" sz="7200" dirty="0" smtClean="0"/>
              <a:t>一機 一會</a:t>
            </a:r>
            <a:r>
              <a:rPr lang="en-US" altLang="ko-KR" sz="7200" dirty="0" smtClean="0"/>
              <a:t>)</a:t>
            </a:r>
            <a:endParaRPr lang="ko-KR" altLang="en-US" sz="72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8392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성도의 소통 </a:t>
            </a:r>
            <a:r>
              <a:rPr lang="en-US" altLang="ko-KR" sz="4000" dirty="0" smtClean="0"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현대교회 </a:t>
            </a:r>
            <a:r>
              <a:rPr lang="ko-KR" altLang="en-US" sz="2400" dirty="0" err="1" smtClean="0">
                <a:latin typeface="HY헤드라인M" pitchFamily="18" charset="-127"/>
                <a:ea typeface="HY헤드라인M" pitchFamily="18" charset="-127"/>
              </a:rPr>
              <a:t>삼일밤예배</a:t>
            </a: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0976" y="5301208"/>
            <a:ext cx="2303023" cy="15567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467544" y="1484784"/>
            <a:ext cx="8280920" cy="4819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7200" dirty="0" smtClean="0">
                <a:latin typeface="HY헤드라인M" pitchFamily="18" charset="-127"/>
                <a:ea typeface="HY헤드라인M" pitchFamily="18" charset="-127"/>
              </a:rPr>
              <a:t>일기일회 </a:t>
            </a:r>
            <a:r>
              <a:rPr lang="en-US" altLang="ko-KR" sz="7200" dirty="0" smtClean="0">
                <a:latin typeface="HY헤드라인M" pitchFamily="18" charset="-127"/>
                <a:ea typeface="HY헤드라인M" pitchFamily="18" charset="-127"/>
              </a:rPr>
              <a:t>–</a:t>
            </a:r>
          </a:p>
          <a:p>
            <a:pPr>
              <a:lnSpc>
                <a:spcPct val="150000"/>
              </a:lnSpc>
            </a:pPr>
            <a:r>
              <a:rPr lang="en-US" altLang="ko-KR" sz="7200" dirty="0" smtClean="0">
                <a:latin typeface="HY헤드라인M" pitchFamily="18" charset="-127"/>
                <a:ea typeface="HY헤드라인M" pitchFamily="18" charset="-127"/>
              </a:rPr>
              <a:t>Hearty</a:t>
            </a:r>
            <a:r>
              <a:rPr lang="ko-KR" altLang="en-US" sz="7200" dirty="0" smtClean="0">
                <a:latin typeface="HY헤드라인M" pitchFamily="18" charset="-127"/>
                <a:ea typeface="HY헤드라인M" pitchFamily="18" charset="-127"/>
              </a:rPr>
              <a:t>의 </a:t>
            </a:r>
            <a:endParaRPr lang="en-US" altLang="ko-KR" sz="7200" dirty="0" smtClean="0"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7200" dirty="0" smtClean="0">
                <a:latin typeface="HY헤드라인M" pitchFamily="18" charset="-127"/>
                <a:ea typeface="HY헤드라인M" pitchFamily="18" charset="-127"/>
              </a:rPr>
              <a:t>동양적 정신</a:t>
            </a:r>
            <a:endParaRPr lang="ko-KR" altLang="en-US" sz="72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8392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성도의 소통 </a:t>
            </a:r>
            <a:r>
              <a:rPr lang="en-US" altLang="ko-KR" sz="4000" dirty="0" smtClean="0"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현대교회 </a:t>
            </a:r>
            <a:r>
              <a:rPr lang="ko-KR" altLang="en-US" sz="2400" dirty="0" err="1" smtClean="0">
                <a:latin typeface="HY헤드라인M" pitchFamily="18" charset="-127"/>
                <a:ea typeface="HY헤드라인M" pitchFamily="18" charset="-127"/>
              </a:rPr>
              <a:t>삼일밤예배</a:t>
            </a: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0976" y="5301208"/>
            <a:ext cx="2303023" cy="15567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611560" y="2924944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세기 </a:t>
            </a: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B.C – </a:t>
            </a: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직접민주주의</a:t>
            </a:r>
            <a:endParaRPr lang="en-US" altLang="ko-KR" sz="4800" dirty="0" smtClean="0">
              <a:latin typeface="HY헤드라인M" pitchFamily="18" charset="-127"/>
              <a:ea typeface="HY헤드라인M" pitchFamily="18" charset="-127"/>
            </a:endParaRPr>
          </a:p>
          <a:p>
            <a:endParaRPr lang="en-US" altLang="ko-KR" sz="4800" dirty="0">
              <a:latin typeface="HY헤드라인M" pitchFamily="18" charset="-127"/>
              <a:ea typeface="HY헤드라인M" pitchFamily="18" charset="-127"/>
            </a:endParaRPr>
          </a:p>
          <a:p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설득의 기술</a:t>
            </a:r>
            <a:endParaRPr lang="ko-KR" altLang="en-US" sz="48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8392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성도의 소통 </a:t>
            </a:r>
            <a:r>
              <a:rPr lang="en-US" altLang="ko-KR" sz="4000" dirty="0" smtClean="0"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현대교회 </a:t>
            </a:r>
            <a:r>
              <a:rPr lang="ko-KR" altLang="en-US" sz="2400" dirty="0" err="1" smtClean="0">
                <a:latin typeface="HY헤드라인M" pitchFamily="18" charset="-127"/>
                <a:ea typeface="HY헤드라인M" pitchFamily="18" charset="-127"/>
              </a:rPr>
              <a:t>삼일밤예배</a:t>
            </a: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0976" y="5301208"/>
            <a:ext cx="2303023" cy="15567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611560" y="2924944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서양 </a:t>
            </a: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말의 문명</a:t>
            </a:r>
            <a:endParaRPr lang="en-US" altLang="ko-KR" sz="4800" dirty="0" smtClean="0">
              <a:latin typeface="HY헤드라인M" pitchFamily="18" charset="-127"/>
              <a:ea typeface="HY헤드라인M" pitchFamily="18" charset="-127"/>
            </a:endParaRPr>
          </a:p>
          <a:p>
            <a:endParaRPr lang="en-US" altLang="ko-KR" sz="4800" dirty="0">
              <a:latin typeface="HY헤드라인M" pitchFamily="18" charset="-127"/>
              <a:ea typeface="HY헤드라인M" pitchFamily="18" charset="-127"/>
            </a:endParaRPr>
          </a:p>
          <a:p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동양 </a:t>
            </a: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글의 문명</a:t>
            </a:r>
            <a:endParaRPr lang="ko-KR" altLang="en-US" sz="48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8392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성도의 소통 </a:t>
            </a:r>
            <a:r>
              <a:rPr lang="en-US" altLang="ko-KR" sz="4000" dirty="0" smtClean="0"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현대교회 </a:t>
            </a:r>
            <a:r>
              <a:rPr lang="ko-KR" altLang="en-US" sz="2400" dirty="0" err="1" smtClean="0">
                <a:latin typeface="HY헤드라인M" pitchFamily="18" charset="-127"/>
                <a:ea typeface="HY헤드라인M" pitchFamily="18" charset="-127"/>
              </a:rPr>
              <a:t>삼일밤예배</a:t>
            </a: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0976" y="5301208"/>
            <a:ext cx="2303023" cy="15567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611560" y="2924944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Rhetoric – </a:t>
            </a: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수사학</a:t>
            </a: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변론술</a:t>
            </a:r>
            <a:endParaRPr lang="ko-KR" altLang="en-US" sz="48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8392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성도의 소통 </a:t>
            </a:r>
            <a:r>
              <a:rPr lang="en-US" altLang="ko-KR" sz="4000" dirty="0" smtClean="0"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현대교회 </a:t>
            </a:r>
            <a:r>
              <a:rPr lang="ko-KR" altLang="en-US" sz="2400" dirty="0" err="1" smtClean="0">
                <a:latin typeface="HY헤드라인M" pitchFamily="18" charset="-127"/>
                <a:ea typeface="HY헤드라인M" pitchFamily="18" charset="-127"/>
              </a:rPr>
              <a:t>삼일밤예배</a:t>
            </a: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0976" y="5301208"/>
            <a:ext cx="2303023" cy="15567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467544" y="2204864"/>
            <a:ext cx="82809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    도덕성</a:t>
            </a: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4800" dirty="0" err="1" smtClean="0">
                <a:latin typeface="HY헤드라인M" pitchFamily="18" charset="-127"/>
                <a:ea typeface="HY헤드라인M" pitchFamily="18" charset="-127"/>
              </a:rPr>
              <a:t>에토스</a:t>
            </a: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– </a:t>
            </a:r>
          </a:p>
          <a:p>
            <a:pPr>
              <a:lnSpc>
                <a:spcPct val="150000"/>
              </a:lnSpc>
            </a:pPr>
            <a:r>
              <a:rPr lang="en-US" altLang="ko-KR" sz="48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      </a:t>
            </a: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듣는 사람의 이익을</a:t>
            </a:r>
            <a:endParaRPr lang="en-US" altLang="ko-KR" sz="4800" dirty="0" smtClean="0"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       생각한다는 느낌</a:t>
            </a:r>
            <a:endParaRPr lang="ko-KR" altLang="en-US" sz="48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8392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성도의 소통 </a:t>
            </a:r>
            <a:r>
              <a:rPr lang="en-US" altLang="ko-KR" sz="4000" dirty="0" smtClean="0"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현대교회 </a:t>
            </a:r>
            <a:r>
              <a:rPr lang="ko-KR" altLang="en-US" sz="2400" dirty="0" err="1" smtClean="0">
                <a:latin typeface="HY헤드라인M" pitchFamily="18" charset="-127"/>
                <a:ea typeface="HY헤드라인M" pitchFamily="18" charset="-127"/>
              </a:rPr>
              <a:t>삼일밤예배</a:t>
            </a: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0976" y="5301208"/>
            <a:ext cx="2303023" cy="15567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539552" y="1700808"/>
            <a:ext cx="8280920" cy="3243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논리</a:t>
            </a: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로고스</a:t>
            </a: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) –</a:t>
            </a:r>
          </a:p>
          <a:p>
            <a:pPr>
              <a:lnSpc>
                <a:spcPct val="150000"/>
              </a:lnSpc>
            </a:pP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         </a:t>
            </a: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잘 이해가 되도록 </a:t>
            </a:r>
            <a:endParaRPr lang="en-US" altLang="ko-KR" sz="4800" dirty="0" smtClean="0"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48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        </a:t>
            </a: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정리하는 것</a:t>
            </a:r>
            <a:endParaRPr lang="ko-KR" altLang="en-US" sz="48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8392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성도의 소통 </a:t>
            </a:r>
            <a:r>
              <a:rPr lang="en-US" altLang="ko-KR" sz="4000" dirty="0" smtClean="0"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현대교회 </a:t>
            </a:r>
            <a:r>
              <a:rPr lang="ko-KR" altLang="en-US" sz="2400" dirty="0" err="1" smtClean="0">
                <a:latin typeface="HY헤드라인M" pitchFamily="18" charset="-127"/>
                <a:ea typeface="HY헤드라인M" pitchFamily="18" charset="-127"/>
              </a:rPr>
              <a:t>삼일밤예배</a:t>
            </a: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0976" y="5301208"/>
            <a:ext cx="2303023" cy="15567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323528" y="1700808"/>
            <a:ext cx="84969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감정</a:t>
            </a: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파토스</a:t>
            </a: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) –</a:t>
            </a:r>
          </a:p>
          <a:p>
            <a:pPr>
              <a:lnSpc>
                <a:spcPct val="150000"/>
              </a:lnSpc>
            </a:pP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상대의 감정을 잘 이해하는 것</a:t>
            </a:r>
            <a:endParaRPr lang="ko-KR" altLang="en-US" sz="48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8392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성도의 소통 </a:t>
            </a:r>
            <a:r>
              <a:rPr lang="en-US" altLang="ko-KR" sz="4000" dirty="0" smtClean="0"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현대교회 </a:t>
            </a:r>
            <a:r>
              <a:rPr lang="ko-KR" altLang="en-US" sz="2400" dirty="0" err="1" smtClean="0">
                <a:latin typeface="HY헤드라인M" pitchFamily="18" charset="-127"/>
                <a:ea typeface="HY헤드라인M" pitchFamily="18" charset="-127"/>
              </a:rPr>
              <a:t>삼일밤예배</a:t>
            </a: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0976" y="5301208"/>
            <a:ext cx="2303023" cy="15567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539552" y="1700808"/>
            <a:ext cx="82809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lnSpc>
                <a:spcPct val="150000"/>
              </a:lnSpc>
              <a:buAutoNum type="arabicPeriod"/>
            </a:pP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간단하게 말해라</a:t>
            </a: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.</a:t>
            </a:r>
          </a:p>
          <a:p>
            <a:pPr marL="914400" indent="-914400">
              <a:lnSpc>
                <a:spcPct val="150000"/>
              </a:lnSpc>
              <a:buAutoNum type="arabicPeriod"/>
            </a:pP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예상 못한 말로 시작</a:t>
            </a: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.</a:t>
            </a:r>
          </a:p>
          <a:p>
            <a:pPr marL="914400" indent="-914400">
              <a:lnSpc>
                <a:spcPct val="150000"/>
              </a:lnSpc>
              <a:buAutoNum type="arabicPeriod"/>
            </a:pP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구체적으로 말해라</a:t>
            </a: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.</a:t>
            </a:r>
          </a:p>
          <a:p>
            <a:pPr marL="914400" indent="-914400">
              <a:lnSpc>
                <a:spcPct val="150000"/>
              </a:lnSpc>
              <a:buAutoNum type="arabicPeriod"/>
            </a:pP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공신</a:t>
            </a:r>
            <a:r>
              <a:rPr lang="ko-KR" altLang="en-US" sz="4800" dirty="0">
                <a:latin typeface="HY헤드라인M" pitchFamily="18" charset="-127"/>
                <a:ea typeface="HY헤드라인M" pitchFamily="18" charset="-127"/>
              </a:rPr>
              <a:t>력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8392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성도의 소통 </a:t>
            </a:r>
            <a:r>
              <a:rPr lang="en-US" altLang="ko-KR" sz="4000" dirty="0" smtClean="0"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현대교회 </a:t>
            </a:r>
            <a:r>
              <a:rPr lang="ko-KR" altLang="en-US" sz="2400" dirty="0" err="1" smtClean="0">
                <a:latin typeface="HY헤드라인M" pitchFamily="18" charset="-127"/>
                <a:ea typeface="HY헤드라인M" pitchFamily="18" charset="-127"/>
              </a:rPr>
              <a:t>삼일밤예배</a:t>
            </a: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0976" y="5301208"/>
            <a:ext cx="2303023" cy="15567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539552" y="1700808"/>
            <a:ext cx="8280920" cy="2135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감성이 논리적일 수 있다</a:t>
            </a: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인간이 논리적인가</a:t>
            </a: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?</a:t>
            </a:r>
            <a:endParaRPr lang="ko-KR" altLang="en-US" sz="48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8392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성도의 소통 </a:t>
            </a:r>
            <a:r>
              <a:rPr lang="en-US" altLang="ko-KR" sz="4000" dirty="0" smtClean="0"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현대교회 </a:t>
            </a:r>
            <a:r>
              <a:rPr lang="ko-KR" altLang="en-US" sz="2400" dirty="0" err="1" smtClean="0">
                <a:latin typeface="HY헤드라인M" pitchFamily="18" charset="-127"/>
                <a:ea typeface="HY헤드라인M" pitchFamily="18" charset="-127"/>
              </a:rPr>
              <a:t>삼일밤예배</a:t>
            </a: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0976" y="5301208"/>
            <a:ext cx="2303023" cy="15567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611560" y="2924944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200" dirty="0" smtClean="0">
                <a:latin typeface="HY헤드라인M" pitchFamily="18" charset="-127"/>
                <a:ea typeface="HY헤드라인M" pitchFamily="18" charset="-127"/>
              </a:rPr>
              <a:t>선거이야기</a:t>
            </a:r>
            <a:endParaRPr lang="ko-KR" altLang="en-US" sz="72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8392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성도의 소통 </a:t>
            </a:r>
            <a:r>
              <a:rPr lang="en-US" altLang="ko-KR" sz="4000" dirty="0" smtClean="0"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현대교회 </a:t>
            </a:r>
            <a:r>
              <a:rPr lang="ko-KR" altLang="en-US" sz="2400" dirty="0" err="1" smtClean="0">
                <a:latin typeface="HY헤드라인M" pitchFamily="18" charset="-127"/>
                <a:ea typeface="HY헤드라인M" pitchFamily="18" charset="-127"/>
              </a:rPr>
              <a:t>삼일밤예배</a:t>
            </a: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0976" y="5301208"/>
            <a:ext cx="2303023" cy="15567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539552" y="1700808"/>
            <a:ext cx="82809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설득의 도구</a:t>
            </a:r>
            <a:endParaRPr lang="en-US" altLang="ko-KR" sz="48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indent="-914400">
              <a:lnSpc>
                <a:spcPct val="150000"/>
              </a:lnSpc>
              <a:buAutoNum type="arabicPeriod"/>
            </a:pP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말과 글</a:t>
            </a:r>
            <a:endParaRPr lang="en-US" altLang="ko-KR" sz="48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indent="-914400">
              <a:lnSpc>
                <a:spcPct val="150000"/>
              </a:lnSpc>
              <a:buAutoNum type="arabicPeriod"/>
            </a:pP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비 언어적인 것</a:t>
            </a:r>
            <a:endParaRPr lang="en-US" altLang="ko-KR" sz="48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indent="-914400">
              <a:lnSpc>
                <a:spcPct val="150000"/>
              </a:lnSpc>
              <a:buAutoNum type="arabicPeriod"/>
            </a:pP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준 언어적인 것 </a:t>
            </a: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음색 등</a:t>
            </a: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48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8392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성도의 소통 </a:t>
            </a:r>
            <a:r>
              <a:rPr lang="en-US" altLang="ko-KR" sz="4000" dirty="0" smtClean="0"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현대교회 </a:t>
            </a:r>
            <a:r>
              <a:rPr lang="ko-KR" altLang="en-US" sz="2400" dirty="0" err="1" smtClean="0">
                <a:latin typeface="HY헤드라인M" pitchFamily="18" charset="-127"/>
                <a:ea typeface="HY헤드라인M" pitchFamily="18" charset="-127"/>
              </a:rPr>
              <a:t>삼일밤예배</a:t>
            </a: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0976" y="5301208"/>
            <a:ext cx="2303023" cy="15567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539552" y="1700808"/>
            <a:ext cx="82809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lnSpc>
                <a:spcPct val="150000"/>
              </a:lnSpc>
              <a:buAutoNum type="arabicPeriod"/>
            </a:pP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간단하게 말해라</a:t>
            </a: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.</a:t>
            </a:r>
          </a:p>
          <a:p>
            <a:pPr marL="914400" indent="-914400">
              <a:lnSpc>
                <a:spcPct val="150000"/>
              </a:lnSpc>
              <a:buAutoNum type="arabicPeriod"/>
            </a:pP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예상 못한 말로 시작</a:t>
            </a: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.</a:t>
            </a:r>
          </a:p>
          <a:p>
            <a:pPr marL="914400" indent="-914400">
              <a:lnSpc>
                <a:spcPct val="150000"/>
              </a:lnSpc>
              <a:buAutoNum type="arabicPeriod"/>
            </a:pP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구체적으로 말해라</a:t>
            </a: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8392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성도의 소통 </a:t>
            </a:r>
            <a:r>
              <a:rPr lang="en-US" altLang="ko-KR" sz="4000" dirty="0" smtClean="0"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현대교회 </a:t>
            </a:r>
            <a:r>
              <a:rPr lang="ko-KR" altLang="en-US" sz="2400" dirty="0" err="1" smtClean="0">
                <a:latin typeface="HY헤드라인M" pitchFamily="18" charset="-127"/>
                <a:ea typeface="HY헤드라인M" pitchFamily="18" charset="-127"/>
              </a:rPr>
              <a:t>삼일밤예배</a:t>
            </a: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0976" y="5301208"/>
            <a:ext cx="2303023" cy="15567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539552" y="1700808"/>
            <a:ext cx="82809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lnSpc>
                <a:spcPct val="150000"/>
              </a:lnSpc>
            </a:pP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4. </a:t>
            </a: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공신력</a:t>
            </a:r>
            <a:endParaRPr lang="en-US" altLang="ko-KR" sz="48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indent="-914400">
              <a:lnSpc>
                <a:spcPct val="150000"/>
              </a:lnSpc>
            </a:pP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5. </a:t>
            </a: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감정에 말을 해라</a:t>
            </a: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.</a:t>
            </a:r>
          </a:p>
          <a:p>
            <a:pPr marL="914400" indent="-914400">
              <a:lnSpc>
                <a:spcPct val="150000"/>
              </a:lnSpc>
            </a:pP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6. </a:t>
            </a: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이야기 구조</a:t>
            </a: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(15</a:t>
            </a: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초</a:t>
            </a: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endParaRPr lang="ko-KR" altLang="en-US" sz="48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8392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성도의 소통 </a:t>
            </a:r>
            <a:r>
              <a:rPr lang="en-US" altLang="ko-KR" sz="4000" dirty="0" smtClean="0"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현대교회 </a:t>
            </a:r>
            <a:r>
              <a:rPr lang="ko-KR" altLang="en-US" sz="2400" dirty="0" err="1" smtClean="0">
                <a:latin typeface="HY헤드라인M" pitchFamily="18" charset="-127"/>
                <a:ea typeface="HY헤드라인M" pitchFamily="18" charset="-127"/>
              </a:rPr>
              <a:t>삼일밤예배</a:t>
            </a: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0976" y="5301208"/>
            <a:ext cx="2303023" cy="15567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539552" y="1700808"/>
            <a:ext cx="82809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lnSpc>
                <a:spcPct val="150000"/>
              </a:lnSpc>
            </a:pP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&lt;</a:t>
            </a: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비 언어적인 것</a:t>
            </a: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&gt;</a:t>
            </a:r>
          </a:p>
          <a:p>
            <a:pPr marL="914400" indent="-914400">
              <a:lnSpc>
                <a:spcPct val="150000"/>
              </a:lnSpc>
            </a:pP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첫만남의 평가채널 세 가지 </a:t>
            </a:r>
            <a:endParaRPr lang="en-US" altLang="ko-KR" sz="48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indent="-914400">
              <a:lnSpc>
                <a:spcPct val="150000"/>
              </a:lnSpc>
            </a:pP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시각</a:t>
            </a: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청각</a:t>
            </a: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말</a:t>
            </a:r>
            <a:endParaRPr lang="ko-KR" altLang="en-US" sz="48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8392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성도의 소통 </a:t>
            </a:r>
            <a:r>
              <a:rPr lang="en-US" altLang="ko-KR" sz="4000" dirty="0" smtClean="0"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현대교회 </a:t>
            </a:r>
            <a:r>
              <a:rPr lang="ko-KR" altLang="en-US" sz="2400" dirty="0" err="1" smtClean="0">
                <a:latin typeface="HY헤드라인M" pitchFamily="18" charset="-127"/>
                <a:ea typeface="HY헤드라인M" pitchFamily="18" charset="-127"/>
              </a:rPr>
              <a:t>삼일밤예배</a:t>
            </a: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0976" y="5301208"/>
            <a:ext cx="2303023" cy="15567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539552" y="1700808"/>
            <a:ext cx="82809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lnSpc>
                <a:spcPct val="150000"/>
              </a:lnSpc>
              <a:buAutoNum type="arabicPeriod"/>
            </a:pP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눈 </a:t>
            </a: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– 55</a:t>
            </a:r>
          </a:p>
          <a:p>
            <a:pPr marL="914400" indent="-914400">
              <a:lnSpc>
                <a:spcPct val="150000"/>
              </a:lnSpc>
              <a:buAutoNum type="arabicPeriod"/>
            </a:pP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귀 </a:t>
            </a: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– 38</a:t>
            </a:r>
          </a:p>
          <a:p>
            <a:pPr marL="914400" indent="-914400">
              <a:lnSpc>
                <a:spcPct val="150000"/>
              </a:lnSpc>
              <a:buAutoNum type="arabicPeriod"/>
            </a:pP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말의 메시지 </a:t>
            </a: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- 7</a:t>
            </a:r>
            <a:endParaRPr lang="ko-KR" altLang="en-US" sz="48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8392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성도의 소통 </a:t>
            </a:r>
            <a:r>
              <a:rPr lang="en-US" altLang="ko-KR" sz="4000" dirty="0" smtClean="0"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현대교회 </a:t>
            </a:r>
            <a:r>
              <a:rPr lang="ko-KR" altLang="en-US" sz="2400" dirty="0" err="1" smtClean="0">
                <a:latin typeface="HY헤드라인M" pitchFamily="18" charset="-127"/>
                <a:ea typeface="HY헤드라인M" pitchFamily="18" charset="-127"/>
              </a:rPr>
              <a:t>삼일밤예배</a:t>
            </a: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0976" y="5301208"/>
            <a:ext cx="2303023" cy="15567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539552" y="1700808"/>
            <a:ext cx="82809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/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웃음</a:t>
            </a:r>
            <a:endParaRPr lang="en-US" altLang="ko-KR" sz="48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indent="-914400"/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부드러운 자세</a:t>
            </a:r>
            <a:endParaRPr lang="en-US" altLang="ko-KR" sz="48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indent="-914400"/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앞으로 기울이는 모습</a:t>
            </a:r>
            <a:endParaRPr lang="en-US" altLang="ko-KR" sz="48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indent="-914400"/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터치</a:t>
            </a:r>
            <a:endParaRPr lang="en-US" altLang="ko-KR" sz="48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indent="-914400"/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눈맞춤</a:t>
            </a:r>
            <a:endParaRPr lang="en-US" altLang="ko-KR" sz="48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indent="-914400"/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끄덕</a:t>
            </a:r>
            <a:r>
              <a:rPr lang="ko-KR" altLang="en-US" sz="4800" dirty="0">
                <a:latin typeface="HY헤드라인M" pitchFamily="18" charset="-127"/>
                <a:ea typeface="HY헤드라인M" pitchFamily="18" charset="-127"/>
              </a:rPr>
              <a:t>임</a:t>
            </a:r>
            <a:endParaRPr lang="en-US" altLang="ko-KR" sz="480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8392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성도의 소통 </a:t>
            </a:r>
            <a:r>
              <a:rPr lang="en-US" altLang="ko-KR" sz="4000" dirty="0" smtClean="0"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현대교회 </a:t>
            </a:r>
            <a:r>
              <a:rPr lang="ko-KR" altLang="en-US" sz="2400" dirty="0" err="1" smtClean="0">
                <a:latin typeface="HY헤드라인M" pitchFamily="18" charset="-127"/>
                <a:ea typeface="HY헤드라인M" pitchFamily="18" charset="-127"/>
              </a:rPr>
              <a:t>삼일밤예배</a:t>
            </a: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0976" y="5301208"/>
            <a:ext cx="2303023" cy="15567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611560" y="2924944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200" dirty="0" smtClean="0">
                <a:latin typeface="HY헤드라인M" pitchFamily="18" charset="-127"/>
                <a:ea typeface="HY헤드라인M" pitchFamily="18" charset="-127"/>
              </a:rPr>
              <a:t>설득의 문제</a:t>
            </a:r>
            <a:endParaRPr lang="ko-KR" altLang="en-US" sz="72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8392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성도의 소통 </a:t>
            </a:r>
            <a:r>
              <a:rPr lang="en-US" altLang="ko-KR" sz="4000" dirty="0" smtClean="0"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현대교회 </a:t>
            </a:r>
            <a:r>
              <a:rPr lang="ko-KR" altLang="en-US" sz="2400" dirty="0" err="1" smtClean="0">
                <a:latin typeface="HY헤드라인M" pitchFamily="18" charset="-127"/>
                <a:ea typeface="HY헤드라인M" pitchFamily="18" charset="-127"/>
              </a:rPr>
              <a:t>삼일밤예배</a:t>
            </a: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0976" y="5301208"/>
            <a:ext cx="2303023" cy="15567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395536" y="1988840"/>
            <a:ext cx="7920880" cy="31577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7200" dirty="0" err="1" smtClean="0">
                <a:latin typeface="HY헤드라인M" pitchFamily="18" charset="-127"/>
                <a:ea typeface="HY헤드라인M" pitchFamily="18" charset="-127"/>
              </a:rPr>
              <a:t>시오노</a:t>
            </a:r>
            <a:r>
              <a:rPr lang="ko-KR" altLang="en-US" sz="72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7200" dirty="0" err="1" smtClean="0">
                <a:latin typeface="HY헤드라인M" pitchFamily="18" charset="-127"/>
                <a:ea typeface="HY헤드라인M" pitchFamily="18" charset="-127"/>
              </a:rPr>
              <a:t>나나미</a:t>
            </a:r>
            <a:endParaRPr lang="en-US" altLang="ko-KR" sz="7200" dirty="0" smtClean="0"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7200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7200" dirty="0" smtClean="0">
                <a:latin typeface="HY헤드라인M" pitchFamily="18" charset="-127"/>
                <a:ea typeface="HY헤드라인M" pitchFamily="18" charset="-127"/>
              </a:rPr>
              <a:t>로마인 이야기</a:t>
            </a:r>
            <a:endParaRPr lang="ko-KR" altLang="en-US" sz="72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8392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성도의 소통 </a:t>
            </a:r>
            <a:r>
              <a:rPr lang="en-US" altLang="ko-KR" sz="4000" dirty="0" smtClean="0"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현대교회 </a:t>
            </a:r>
            <a:r>
              <a:rPr lang="ko-KR" altLang="en-US" sz="2400" dirty="0" err="1" smtClean="0">
                <a:latin typeface="HY헤드라인M" pitchFamily="18" charset="-127"/>
                <a:ea typeface="HY헤드라인M" pitchFamily="18" charset="-127"/>
              </a:rPr>
              <a:t>삼일밤예배</a:t>
            </a: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0976" y="5301208"/>
            <a:ext cx="2303023" cy="15567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539552" y="1556792"/>
            <a:ext cx="8208912" cy="4351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800" dirty="0" err="1" smtClean="0">
                <a:latin typeface="HY헤드라인M" pitchFamily="18" charset="-127"/>
                <a:ea typeface="HY헤드라인M" pitchFamily="18" charset="-127"/>
              </a:rPr>
              <a:t>리더쉽</a:t>
            </a: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–</a:t>
            </a:r>
          </a:p>
          <a:p>
            <a:pPr marL="914400" indent="-914400">
              <a:lnSpc>
                <a:spcPct val="150000"/>
              </a:lnSpc>
              <a:buAutoNum type="arabicPeriod"/>
            </a:pP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시대를 읽을 수 있는 비전</a:t>
            </a:r>
            <a:endParaRPr lang="en-US" altLang="ko-KR" sz="48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indent="-914400">
              <a:lnSpc>
                <a:spcPct val="150000"/>
              </a:lnSpc>
              <a:buAutoNum type="arabicPeriod"/>
            </a:pP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체력</a:t>
            </a:r>
            <a:endParaRPr lang="en-US" altLang="ko-KR" sz="48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indent="-914400">
              <a:lnSpc>
                <a:spcPct val="150000"/>
              </a:lnSpc>
              <a:buAutoNum type="arabicPeriod"/>
            </a:pP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설득</a:t>
            </a:r>
            <a:r>
              <a:rPr lang="ko-KR" altLang="en-US" sz="4800" dirty="0">
                <a:latin typeface="HY헤드라인M" pitchFamily="18" charset="-127"/>
                <a:ea typeface="HY헤드라인M" pitchFamily="18" charset="-127"/>
              </a:rPr>
              <a:t>력</a:t>
            </a: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ko-KR" altLang="en-US" sz="48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8392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성도의 소통 </a:t>
            </a:r>
            <a:r>
              <a:rPr lang="en-US" altLang="ko-KR" sz="4000" dirty="0" smtClean="0"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현대교회 </a:t>
            </a:r>
            <a:r>
              <a:rPr lang="ko-KR" altLang="en-US" sz="2400" dirty="0" err="1" smtClean="0">
                <a:latin typeface="HY헤드라인M" pitchFamily="18" charset="-127"/>
                <a:ea typeface="HY헤드라인M" pitchFamily="18" charset="-127"/>
              </a:rPr>
              <a:t>삼일밤예배</a:t>
            </a: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0976" y="5301208"/>
            <a:ext cx="2303023" cy="15567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0" y="2924944"/>
            <a:ext cx="896448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600" dirty="0" smtClean="0">
                <a:latin typeface="HY헤드라인M" pitchFamily="18" charset="-127"/>
                <a:ea typeface="HY헤드라인M" pitchFamily="18" charset="-127"/>
              </a:rPr>
              <a:t>칼의 힘에 의한 설득</a:t>
            </a:r>
            <a:r>
              <a:rPr lang="en-US" altLang="ko-KR" sz="66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6600" dirty="0" smtClean="0">
                <a:latin typeface="HY헤드라인M" pitchFamily="18" charset="-127"/>
                <a:ea typeface="HY헤드라인M" pitchFamily="18" charset="-127"/>
              </a:rPr>
              <a:t>?</a:t>
            </a:r>
          </a:p>
          <a:p>
            <a:endParaRPr lang="ko-KR" altLang="en-US" sz="72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4051665" y="3244334"/>
            <a:ext cx="1040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>
                <a:latin typeface="HY헤드라인M" pitchFamily="18" charset="-127"/>
                <a:ea typeface="HY헤드라인M" pitchFamily="18" charset="-127"/>
              </a:rPr>
              <a:t>Hearty !</a:t>
            </a:r>
            <a:endParaRPr lang="ko-KR" altLang="en-US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8392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성도의 소통 </a:t>
            </a:r>
            <a:r>
              <a:rPr lang="en-US" altLang="ko-KR" sz="4000" dirty="0" smtClean="0"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현대교회 </a:t>
            </a:r>
            <a:r>
              <a:rPr lang="ko-KR" altLang="en-US" sz="2400" dirty="0" err="1" smtClean="0">
                <a:latin typeface="HY헤드라인M" pitchFamily="18" charset="-127"/>
                <a:ea typeface="HY헤드라인M" pitchFamily="18" charset="-127"/>
              </a:rPr>
              <a:t>삼일밤예배</a:t>
            </a: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0976" y="5301208"/>
            <a:ext cx="2303023" cy="15567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직사각형 4"/>
          <p:cNvSpPr/>
          <p:nvPr/>
        </p:nvSpPr>
        <p:spPr>
          <a:xfrm>
            <a:off x="251520" y="2132856"/>
            <a:ext cx="8568951" cy="43518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가슴을 뜨겁게 만들어서 </a:t>
            </a:r>
            <a:endParaRPr lang="en-US" altLang="ko-KR" sz="4800" dirty="0" smtClean="0"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자발적으로 따라오게 </a:t>
            </a:r>
            <a:endParaRPr lang="en-US" altLang="ko-KR" sz="4800" dirty="0" smtClean="0"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하는 것이 </a:t>
            </a:r>
            <a:endParaRPr lang="en-US" altLang="ko-KR" sz="4800" dirty="0" smtClean="0"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4800" dirty="0" smtClean="0">
                <a:latin typeface="HY헤드라인M" pitchFamily="18" charset="-127"/>
                <a:ea typeface="HY헤드라인M" pitchFamily="18" charset="-127"/>
              </a:rPr>
              <a:t>설득이다</a:t>
            </a:r>
            <a:r>
              <a:rPr lang="en-US" altLang="ko-KR" sz="4800" dirty="0" smtClean="0">
                <a:latin typeface="HY헤드라인M" pitchFamily="18" charset="-127"/>
                <a:ea typeface="HY헤드라인M" pitchFamily="18" charset="-127"/>
              </a:rPr>
              <a:t>.</a:t>
            </a:r>
            <a:endParaRPr lang="ko-KR" altLang="en-US" sz="48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839200" cy="990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성도의 소통 </a:t>
            </a:r>
            <a:r>
              <a:rPr lang="en-US" altLang="ko-KR" sz="4000" dirty="0" smtClean="0"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현대교회 </a:t>
            </a:r>
            <a:r>
              <a:rPr lang="ko-KR" altLang="en-US" sz="2400" dirty="0" err="1" smtClean="0">
                <a:latin typeface="HY헤드라인M" pitchFamily="18" charset="-127"/>
                <a:ea typeface="HY헤드라인M" pitchFamily="18" charset="-127"/>
              </a:rPr>
              <a:t>삼일밤예배</a:t>
            </a: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0976" y="5301208"/>
            <a:ext cx="2303023" cy="15567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395536" y="1700808"/>
            <a:ext cx="7920880" cy="31577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7200" dirty="0" smtClean="0">
                <a:latin typeface="HY헤드라인M" pitchFamily="18" charset="-127"/>
                <a:ea typeface="HY헤드라인M" pitchFamily="18" charset="-127"/>
              </a:rPr>
              <a:t>2300</a:t>
            </a:r>
            <a:r>
              <a:rPr lang="ko-KR" altLang="en-US" sz="7200" dirty="0" err="1" smtClean="0">
                <a:latin typeface="HY헤드라인M" pitchFamily="18" charset="-127"/>
                <a:ea typeface="HY헤드라인M" pitchFamily="18" charset="-127"/>
              </a:rPr>
              <a:t>년전에</a:t>
            </a:r>
            <a:r>
              <a:rPr lang="ko-KR" altLang="en-US" sz="72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7200" dirty="0" smtClean="0"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7200" dirty="0" smtClean="0">
                <a:latin typeface="HY헤드라인M" pitchFamily="18" charset="-127"/>
                <a:ea typeface="HY헤드라인M" pitchFamily="18" charset="-127"/>
              </a:rPr>
              <a:t>나온 설득의 문제</a:t>
            </a:r>
            <a:endParaRPr lang="ko-KR" altLang="en-US" sz="72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기본 디자인">
  <a:themeElements>
    <a:clrScheme name="1_기본 디자인 8">
      <a:dk1>
        <a:srgbClr val="000000"/>
      </a:dk1>
      <a:lt1>
        <a:srgbClr val="FFFFFF"/>
      </a:lt1>
      <a:dk2>
        <a:srgbClr val="0000CC"/>
      </a:dk2>
      <a:lt2>
        <a:srgbClr val="FFFFFF"/>
      </a:lt2>
      <a:accent1>
        <a:srgbClr val="99CCFF"/>
      </a:accent1>
      <a:accent2>
        <a:srgbClr val="000066"/>
      </a:accent2>
      <a:accent3>
        <a:srgbClr val="AAAAE2"/>
      </a:accent3>
      <a:accent4>
        <a:srgbClr val="DADADA"/>
      </a:accent4>
      <a:accent5>
        <a:srgbClr val="CAE2FF"/>
      </a:accent5>
      <a:accent6>
        <a:srgbClr val="00005C"/>
      </a:accent6>
      <a:hlink>
        <a:srgbClr val="FFCC00"/>
      </a:hlink>
      <a:folHlink>
        <a:srgbClr val="B2B2B2"/>
      </a:folHlink>
    </a:clrScheme>
    <a:fontScheme name="1_기본 디자인">
      <a:majorFont>
        <a:latin typeface="HY각헤드라인M"/>
        <a:ea typeface="HY각헤드라인M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8">
        <a:dk1>
          <a:srgbClr val="000000"/>
        </a:dk1>
        <a:lt1>
          <a:srgbClr val="FFFFFF"/>
        </a:lt1>
        <a:dk2>
          <a:srgbClr val="0000CC"/>
        </a:dk2>
        <a:lt2>
          <a:srgbClr val="FFFFFF"/>
        </a:lt2>
        <a:accent1>
          <a:srgbClr val="99CCFF"/>
        </a:accent1>
        <a:accent2>
          <a:srgbClr val="000066"/>
        </a:accent2>
        <a:accent3>
          <a:srgbClr val="AAAAE2"/>
        </a:accent3>
        <a:accent4>
          <a:srgbClr val="DADADA"/>
        </a:accent4>
        <a:accent5>
          <a:srgbClr val="CAE2FF"/>
        </a:accent5>
        <a:accent6>
          <a:srgbClr val="00005C"/>
        </a:accent6>
        <a:hlink>
          <a:srgbClr val="FF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416</Words>
  <Application>Microsoft Office PowerPoint</Application>
  <PresentationFormat>화면 슬라이드 쇼(4:3)</PresentationFormat>
  <Paragraphs>115</Paragraphs>
  <Slides>35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35</vt:i4>
      </vt:variant>
    </vt:vector>
  </HeadingPairs>
  <TitlesOfParts>
    <vt:vector size="36" baseType="lpstr">
      <vt:lpstr>2_기본 디자인</vt:lpstr>
      <vt:lpstr>성도의 소통 – 현대교회 삼일밤예배</vt:lpstr>
      <vt:lpstr>성도의 소통 – 현대교회 삼일밤예배</vt:lpstr>
      <vt:lpstr>성도의 소통 – 현대교회 삼일밤예배</vt:lpstr>
      <vt:lpstr>성도의 소통 – 현대교회 삼일밤예배</vt:lpstr>
      <vt:lpstr>성도의 소통 – 현대교회 삼일밤예배</vt:lpstr>
      <vt:lpstr>성도의 소통 – 현대교회 삼일밤예배</vt:lpstr>
      <vt:lpstr>성도의 소통 – 현대교회 삼일밤예배</vt:lpstr>
      <vt:lpstr>성도의 소통 – 현대교회 삼일밤예배</vt:lpstr>
      <vt:lpstr>성도의 소통 – 현대교회 삼일밤예배</vt:lpstr>
      <vt:lpstr>성도의 소통 – 현대교회 삼일밤예배</vt:lpstr>
      <vt:lpstr>성도의 소통 – 현대교회 삼일밤예배</vt:lpstr>
      <vt:lpstr>성도의 소통 – 현대교회 삼일밤예배</vt:lpstr>
      <vt:lpstr>성도의 소통 – 현대교회 삼일밤예배</vt:lpstr>
      <vt:lpstr>성도의 소통 – 현대교회 삼일밤예배</vt:lpstr>
      <vt:lpstr>성도의 소통 – 현대교회 삼일밤예배</vt:lpstr>
      <vt:lpstr>성도의 소통 – 현대교회 삼일밤예배</vt:lpstr>
      <vt:lpstr>성도의 소통 – 현대교회 삼일밤예배</vt:lpstr>
      <vt:lpstr>성도의 소통 – 현대교회 삼일밤예배</vt:lpstr>
      <vt:lpstr>성도의 소통 – 현대교회 삼일밤예배</vt:lpstr>
      <vt:lpstr>성도의 소통 – 현대교회 삼일밤예배</vt:lpstr>
      <vt:lpstr>성도의 소통 – 현대교회 삼일밤예배</vt:lpstr>
      <vt:lpstr>성도의 소통 – 현대교회 삼일밤예배</vt:lpstr>
      <vt:lpstr>성도의 소통 – 현대교회 삼일밤예배</vt:lpstr>
      <vt:lpstr>성도의 소통 – 현대교회 삼일밤예배</vt:lpstr>
      <vt:lpstr>성도의 소통 – 현대교회 삼일밤예배</vt:lpstr>
      <vt:lpstr>성도의 소통 – 현대교회 삼일밤예배</vt:lpstr>
      <vt:lpstr>성도의 소통 – 현대교회 삼일밤예배</vt:lpstr>
      <vt:lpstr>성도의 소통 – 현대교회 삼일밤예배</vt:lpstr>
      <vt:lpstr>성도의 소통 – 현대교회 삼일밤예배</vt:lpstr>
      <vt:lpstr>성도의 소통 – 현대교회 삼일밤예배</vt:lpstr>
      <vt:lpstr>성도의 소통 – 현대교회 삼일밤예배</vt:lpstr>
      <vt:lpstr>성도의 소통 – 현대교회 삼일밤예배</vt:lpstr>
      <vt:lpstr>성도의 소통 – 현대교회 삼일밤예배</vt:lpstr>
      <vt:lpstr>성도의 소통 – 현대교회 삼일밤예배</vt:lpstr>
      <vt:lpstr>성도의 소통 – 현대교회 삼일밤예배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성도의 소통 – 현대교회 삼일밤예배</dc:title>
  <dc:creator>hc4u4</dc:creator>
  <cp:lastModifiedBy>hc4u4</cp:lastModifiedBy>
  <cp:revision>7</cp:revision>
  <dcterms:created xsi:type="dcterms:W3CDTF">2012-09-05T07:47:55Z</dcterms:created>
  <dcterms:modified xsi:type="dcterms:W3CDTF">2012-09-05T08:54:28Z</dcterms:modified>
</cp:coreProperties>
</file>