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DCAD1-FE43-4BC4-93E4-4C1FFCC24E39}" type="datetimeFigureOut">
              <a:rPr lang="ko-KR" altLang="en-US" smtClean="0"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5DAE-66B6-4FAD-A5D9-08E809C1CC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C:\Users\Administrator\Pictures\a0115721_49ae77998b4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imagesCA3BEH0J.jpg"/>
          <p:cNvPicPr>
            <a:picLocks noChangeAspect="1" noChangeArrowheads="1"/>
          </p:cNvPicPr>
          <p:nvPr/>
        </p:nvPicPr>
        <p:blipFill>
          <a:blip r:embed="rId3"/>
          <a:srcRect l="38189" t="34924" r="38189" b="4774"/>
          <a:stretch>
            <a:fillRect/>
          </a:stretch>
        </p:blipFill>
        <p:spPr bwMode="auto">
          <a:xfrm>
            <a:off x="0" y="0"/>
            <a:ext cx="785786" cy="1459345"/>
          </a:xfrm>
          <a:prstGeom prst="rect">
            <a:avLst/>
          </a:prstGeom>
          <a:noFill/>
        </p:spPr>
      </p:pic>
      <p:pic>
        <p:nvPicPr>
          <p:cNvPr id="6" name="그림 5" descr="다툼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0"/>
            <a:ext cx="1785918" cy="2000240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10" name="그림 9" descr="예배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0"/>
            <a:ext cx="1500198" cy="1375182"/>
          </a:xfrm>
          <a:prstGeom prst="rect">
            <a:avLst/>
          </a:prstGeom>
        </p:spPr>
      </p:pic>
      <p:pic>
        <p:nvPicPr>
          <p:cNvPr id="11" name="그림 10" descr="못해요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6446" y="0"/>
            <a:ext cx="1547810" cy="1314919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Windows 사용자</cp:lastModifiedBy>
  <cp:revision>1</cp:revision>
  <dcterms:created xsi:type="dcterms:W3CDTF">2014-10-04T05:34:16Z</dcterms:created>
  <dcterms:modified xsi:type="dcterms:W3CDTF">2014-10-04T05:40:05Z</dcterms:modified>
</cp:coreProperties>
</file>