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45"/>
  </p:notesMasterIdLst>
  <p:sldIdLst>
    <p:sldId id="353" r:id="rId3"/>
    <p:sldId id="257" r:id="rId4"/>
    <p:sldId id="284" r:id="rId5"/>
    <p:sldId id="822" r:id="rId6"/>
    <p:sldId id="821" r:id="rId7"/>
    <p:sldId id="823" r:id="rId8"/>
    <p:sldId id="808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763" r:id="rId18"/>
    <p:sldId id="804" r:id="rId19"/>
    <p:sldId id="837" r:id="rId20"/>
    <p:sldId id="805" r:id="rId21"/>
    <p:sldId id="664" r:id="rId22"/>
    <p:sldId id="838" r:id="rId23"/>
    <p:sldId id="296" r:id="rId24"/>
    <p:sldId id="476" r:id="rId25"/>
    <p:sldId id="477" r:id="rId26"/>
    <p:sldId id="270" r:id="rId27"/>
    <p:sldId id="281" r:id="rId28"/>
    <p:sldId id="282" r:id="rId29"/>
    <p:sldId id="276" r:id="rId30"/>
    <p:sldId id="291" r:id="rId31"/>
    <p:sldId id="795" r:id="rId32"/>
    <p:sldId id="813" r:id="rId33"/>
    <p:sldId id="814" r:id="rId34"/>
    <p:sldId id="815" r:id="rId35"/>
    <p:sldId id="833" r:id="rId36"/>
    <p:sldId id="834" r:id="rId37"/>
    <p:sldId id="835" r:id="rId38"/>
    <p:sldId id="836" r:id="rId39"/>
    <p:sldId id="293" r:id="rId40"/>
    <p:sldId id="336" r:id="rId41"/>
    <p:sldId id="280" r:id="rId42"/>
    <p:sldId id="283" r:id="rId43"/>
    <p:sldId id="263" r:id="rId4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3" autoAdjust="0"/>
    <p:restoredTop sz="86891" autoAdjust="0"/>
  </p:normalViewPr>
  <p:slideViewPr>
    <p:cSldViewPr>
      <p:cViewPr varScale="1">
        <p:scale>
          <a:sx n="127" d="100"/>
          <a:sy n="127" d="100"/>
        </p:scale>
        <p:origin x="-156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4349" b="17165"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2174"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59810"/>
          <a:stretch>
            <a:fillRect/>
          </a:stretch>
        </p:blipFill>
        <p:spPr bwMode="auto">
          <a:xfrm>
            <a:off x="0" y="1296144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35496" y="1340768"/>
            <a:ext cx="1512168" cy="9361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79512" y="6093296"/>
            <a:ext cx="8748464" cy="576064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8231" r="409" b="35300"/>
          <a:stretch>
            <a:fillRect/>
          </a:stretch>
        </p:blipFill>
        <p:spPr bwMode="auto">
          <a:xfrm>
            <a:off x="-1" y="1340768"/>
            <a:ext cx="91440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179512" y="5733256"/>
            <a:ext cx="8748464" cy="648072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4349" b="17165"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2174"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7158" y="221455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언제나 우리를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지켜주시고 이끌어 주시니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죄를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대신 짊어지고 십자가에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달리신 예수님의 아픔을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생각하며 기도합니다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사랑과 섬김을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배우고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70080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훈련하는 교회 공동체가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되어 예수님의 큰 사랑을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깨닫고 나의 행복만을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위해 사는 사람은 되지 않게 해 주세요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916832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사랑으로 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우리도 이웃을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사랑하기로 결심합니다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나의 곁에 있는 친구들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80528" y="371703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844824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나의 도움이 필요한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사람들을 위해 기도 하며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구체적인 도움의 손길이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이런 우리의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결심을 붙잡아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80528" y="3717032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7504" y="1844824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그래서 모든 사람에게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구원의 은혜를 내려 주시길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간절히 기도합니다   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 이름으로 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기도합니다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아멘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그리스도께서는 죽은 사람들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가운데서 살아나셔서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잠든 사람들의 첫 열매가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되셨습니다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“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나는 부활이요 생명이니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나를 믿는 사람은 죽어도 살고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살아서 나를 믿는 사람은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영원히 죽지 아니할 것이다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.”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“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주님은 세상에 오실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 그리스도이시며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하나님의 아들이심을 내가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믿습니다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.”  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 빌라도에게 고난을 받으사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다시 살아나시며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박채원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정화영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1268760"/>
            <a:ext cx="9144000" cy="5589240"/>
            <a:chOff x="0" y="1268760"/>
            <a:chExt cx="9144000" cy="5589240"/>
          </a:xfrm>
        </p:grpSpPr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>
              <a:off x="0" y="1268760"/>
              <a:ext cx="914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3600" dirty="0" smtClean="0">
                  <a:solidFill>
                    <a:schemeClr val="bg2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600" dirty="0">
                <a:solidFill>
                  <a:srgbClr val="FF99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013" b="65605"/>
            <a:stretch>
              <a:fillRect/>
            </a:stretch>
          </p:blipFill>
          <p:spPr bwMode="auto">
            <a:xfrm>
              <a:off x="6431" y="1340768"/>
              <a:ext cx="9102073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7740352" y="1340768"/>
              <a:ext cx="1296144" cy="79208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467544" y="5085184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33765" b="45289"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467544" y="4653136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5724" b="22959"/>
          <a:stretch>
            <a:fillRect/>
          </a:stretch>
        </p:blipFill>
        <p:spPr bwMode="auto">
          <a:xfrm>
            <a:off x="0" y="1412776"/>
            <a:ext cx="9036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467544" y="4581128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77041" b="226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직사각형 7"/>
          <p:cNvSpPr/>
          <p:nvPr/>
        </p:nvSpPr>
        <p:spPr>
          <a:xfrm>
            <a:off x="467544" y="4653136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7"/>
          <p:cNvGrpSpPr/>
          <p:nvPr/>
        </p:nvGrpSpPr>
        <p:grpSpPr>
          <a:xfrm>
            <a:off x="0" y="1268760"/>
            <a:ext cx="9144000" cy="5589240"/>
            <a:chOff x="0" y="1268760"/>
            <a:chExt cx="9144000" cy="5589240"/>
          </a:xfrm>
        </p:grpSpPr>
        <p:sp>
          <p:nvSpPr>
            <p:cNvPr id="9220" name="TextBox 6"/>
            <p:cNvSpPr txBox="1">
              <a:spLocks noChangeArrowheads="1"/>
            </p:cNvSpPr>
            <p:nvPr/>
          </p:nvSpPr>
          <p:spPr bwMode="auto">
            <a:xfrm>
              <a:off x="0" y="1268760"/>
              <a:ext cx="914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3600" dirty="0" smtClean="0">
                  <a:solidFill>
                    <a:schemeClr val="bg2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600" dirty="0">
                <a:solidFill>
                  <a:srgbClr val="FF99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013" b="65605"/>
            <a:stretch>
              <a:fillRect/>
            </a:stretch>
          </p:blipFill>
          <p:spPr bwMode="auto">
            <a:xfrm>
              <a:off x="6431" y="1340768"/>
              <a:ext cx="9102073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7740352" y="1340768"/>
              <a:ext cx="1296144" cy="79208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467544" y="5805264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33765" b="45289"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539552" y="5517232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5724" b="22959"/>
          <a:stretch>
            <a:fillRect/>
          </a:stretch>
        </p:blipFill>
        <p:spPr bwMode="auto">
          <a:xfrm>
            <a:off x="0" y="1412776"/>
            <a:ext cx="90364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467544" y="5373216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77041" b="226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모서리가 둥근 직사각형 7"/>
          <p:cNvSpPr/>
          <p:nvPr/>
        </p:nvSpPr>
        <p:spPr>
          <a:xfrm>
            <a:off x="467544" y="5517232"/>
            <a:ext cx="7992888" cy="792088"/>
          </a:xfrm>
          <a:prstGeom prst="roundRect">
            <a:avLst/>
          </a:prstGeom>
          <a:solidFill>
            <a:srgbClr val="CCCCFF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장민서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59810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35496" y="1340768"/>
            <a:ext cx="1512168" cy="9361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79512" y="5013176"/>
            <a:ext cx="8748464" cy="576064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죄지은 자를 사하여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8231" r="409" b="35300"/>
          <a:stretch>
            <a:fillRect/>
          </a:stretch>
        </p:blipFill>
        <p:spPr bwMode="auto">
          <a:xfrm>
            <a:off x="-1" y="1340768"/>
            <a:ext cx="91440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179512" y="4293096"/>
            <a:ext cx="8748464" cy="576064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4349" b="17165"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2174"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59810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35496" y="1340768"/>
            <a:ext cx="1512168" cy="9361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79512" y="5517232"/>
            <a:ext cx="8748464" cy="576064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8231" r="409" b="35300"/>
          <a:stretch>
            <a:fillRect/>
          </a:stretch>
        </p:blipFill>
        <p:spPr bwMode="auto">
          <a:xfrm>
            <a:off x="-1" y="1340768"/>
            <a:ext cx="91440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179512" y="5013176"/>
            <a:ext cx="8748464" cy="648072"/>
          </a:xfrm>
          <a:prstGeom prst="roundRect">
            <a:avLst/>
          </a:prstGeom>
          <a:solidFill>
            <a:schemeClr val="accent5">
              <a:alpha val="33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419</Words>
  <Application>Microsoft Office PowerPoint</Application>
  <PresentationFormat>화면 슬라이드 쇼(4:3)</PresentationFormat>
  <Paragraphs>155</Paragraphs>
  <Slides>42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42</vt:i4>
      </vt:variant>
    </vt:vector>
  </HeadingPairs>
  <TitlesOfParts>
    <vt:vector size="44" baseType="lpstr">
      <vt:lpstr>2_기본 디자인</vt:lpstr>
      <vt:lpstr>오렌지</vt:lpstr>
      <vt:lpstr>기도로 예배를  시작합시다.</vt:lpstr>
      <vt:lpstr>2014년  4월  6일   어린이예배</vt:lpstr>
      <vt:lpstr>예배로의 부름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공동기도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슬라이드 26</vt:lpstr>
      <vt:lpstr>슬라이드 27</vt:lpstr>
      <vt:lpstr>대표 기도-  박채원 어린이</vt:lpstr>
      <vt:lpstr>설  교 – 정화영 권사님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 기도 –  장민서 어린이</vt:lpstr>
      <vt:lpstr>광  고</vt:lpstr>
      <vt:lpstr>슬라이드 40</vt:lpstr>
      <vt:lpstr>슬라이드 41</vt:lpstr>
      <vt:lpstr>슬라이드 42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ypsong1</cp:lastModifiedBy>
  <cp:revision>321</cp:revision>
  <dcterms:created xsi:type="dcterms:W3CDTF">2002-08-20T12:26:03Z</dcterms:created>
  <dcterms:modified xsi:type="dcterms:W3CDTF">2014-04-11T22:55:41Z</dcterms:modified>
</cp:coreProperties>
</file>