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58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180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53F2-6D3A-4CFE-AC6A-020A05263863}" type="datetimeFigureOut">
              <a:rPr lang="ko-KR" altLang="en-US" smtClean="0"/>
              <a:pPr/>
              <a:t>2014-04-05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B337-D144-40EA-A86C-FBAA6A2212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53F2-6D3A-4CFE-AC6A-020A05263863}" type="datetimeFigureOut">
              <a:rPr lang="ko-KR" altLang="en-US" smtClean="0"/>
              <a:pPr/>
              <a:t>2014-04-05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B337-D144-40EA-A86C-FBAA6A2212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53F2-6D3A-4CFE-AC6A-020A05263863}" type="datetimeFigureOut">
              <a:rPr lang="ko-KR" altLang="en-US" smtClean="0"/>
              <a:pPr/>
              <a:t>2014-04-05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B337-D144-40EA-A86C-FBAA6A2212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53F2-6D3A-4CFE-AC6A-020A05263863}" type="datetimeFigureOut">
              <a:rPr lang="ko-KR" altLang="en-US" smtClean="0"/>
              <a:pPr/>
              <a:t>2014-04-05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B337-D144-40EA-A86C-FBAA6A2212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53F2-6D3A-4CFE-AC6A-020A05263863}" type="datetimeFigureOut">
              <a:rPr lang="ko-KR" altLang="en-US" smtClean="0"/>
              <a:pPr/>
              <a:t>2014-04-05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B337-D144-40EA-A86C-FBAA6A2212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53F2-6D3A-4CFE-AC6A-020A05263863}" type="datetimeFigureOut">
              <a:rPr lang="ko-KR" altLang="en-US" smtClean="0"/>
              <a:pPr/>
              <a:t>2014-04-05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B337-D144-40EA-A86C-FBAA6A2212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53F2-6D3A-4CFE-AC6A-020A05263863}" type="datetimeFigureOut">
              <a:rPr lang="ko-KR" altLang="en-US" smtClean="0"/>
              <a:pPr/>
              <a:t>2014-04-05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B337-D144-40EA-A86C-FBAA6A2212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53F2-6D3A-4CFE-AC6A-020A05263863}" type="datetimeFigureOut">
              <a:rPr lang="ko-KR" altLang="en-US" smtClean="0"/>
              <a:pPr/>
              <a:t>2014-04-05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B337-D144-40EA-A86C-FBAA6A2212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53F2-6D3A-4CFE-AC6A-020A05263863}" type="datetimeFigureOut">
              <a:rPr lang="ko-KR" altLang="en-US" smtClean="0"/>
              <a:pPr/>
              <a:t>2014-04-05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B337-D144-40EA-A86C-FBAA6A2212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53F2-6D3A-4CFE-AC6A-020A05263863}" type="datetimeFigureOut">
              <a:rPr lang="ko-KR" altLang="en-US" smtClean="0"/>
              <a:pPr/>
              <a:t>2014-04-05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B337-D144-40EA-A86C-FBAA6A2212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53F2-6D3A-4CFE-AC6A-020A05263863}" type="datetimeFigureOut">
              <a:rPr lang="ko-KR" altLang="en-US" smtClean="0"/>
              <a:pPr/>
              <a:t>2014-04-05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B337-D144-40EA-A86C-FBAA6A2212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353F2-6D3A-4CFE-AC6A-020A05263863}" type="datetimeFigureOut">
              <a:rPr lang="ko-KR" altLang="en-US" smtClean="0"/>
              <a:pPr/>
              <a:t>2014-04-05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0B337-D144-40EA-A86C-FBAA6A2212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79512" y="116632"/>
            <a:ext cx="8512569" cy="6408712"/>
            <a:chOff x="179512" y="116632"/>
            <a:chExt cx="8512569" cy="640871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36036"/>
            <a:stretch>
              <a:fillRect/>
            </a:stretch>
          </p:blipFill>
          <p:spPr bwMode="auto">
            <a:xfrm>
              <a:off x="395536" y="260648"/>
              <a:ext cx="8296545" cy="6264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직사각형 2"/>
            <p:cNvSpPr/>
            <p:nvPr/>
          </p:nvSpPr>
          <p:spPr>
            <a:xfrm>
              <a:off x="179512" y="116632"/>
              <a:ext cx="1584176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64349"/>
          <a:stretch>
            <a:fillRect/>
          </a:stretch>
        </p:blipFill>
        <p:spPr bwMode="auto">
          <a:xfrm>
            <a:off x="467544" y="1412776"/>
            <a:ext cx="839613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79512" y="188640"/>
            <a:ext cx="8856984" cy="6355058"/>
            <a:chOff x="179512" y="188640"/>
            <a:chExt cx="8856984" cy="6355058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t="1013" b="45289"/>
            <a:stretch>
              <a:fillRect/>
            </a:stretch>
          </p:blipFill>
          <p:spPr bwMode="auto">
            <a:xfrm>
              <a:off x="179512" y="404664"/>
              <a:ext cx="8712968" cy="6139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모서리가 둥근 직사각형 2"/>
            <p:cNvSpPr/>
            <p:nvPr/>
          </p:nvSpPr>
          <p:spPr>
            <a:xfrm>
              <a:off x="7308304" y="188640"/>
              <a:ext cx="1728192" cy="7920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t="55724"/>
          <a:stretch>
            <a:fillRect/>
          </a:stretch>
        </p:blipFill>
        <p:spPr bwMode="auto">
          <a:xfrm>
            <a:off x="251520" y="764704"/>
            <a:ext cx="8753073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ypsong1</dc:creator>
  <cp:lastModifiedBy>ypsong1</cp:lastModifiedBy>
  <cp:revision>5</cp:revision>
  <dcterms:created xsi:type="dcterms:W3CDTF">2014-04-05T01:22:42Z</dcterms:created>
  <dcterms:modified xsi:type="dcterms:W3CDTF">2014-04-05T01:57:19Z</dcterms:modified>
</cp:coreProperties>
</file>