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41"/>
  </p:notesMasterIdLst>
  <p:sldIdLst>
    <p:sldId id="353" r:id="rId3"/>
    <p:sldId id="257" r:id="rId4"/>
    <p:sldId id="284" r:id="rId5"/>
    <p:sldId id="747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763" r:id="rId14"/>
    <p:sldId id="804" r:id="rId15"/>
    <p:sldId id="805" r:id="rId16"/>
    <p:sldId id="664" r:id="rId17"/>
    <p:sldId id="792" r:id="rId18"/>
    <p:sldId id="296" r:id="rId19"/>
    <p:sldId id="476" r:id="rId20"/>
    <p:sldId id="477" r:id="rId21"/>
    <p:sldId id="389" r:id="rId22"/>
    <p:sldId id="270" r:id="rId23"/>
    <p:sldId id="281" r:id="rId24"/>
    <p:sldId id="282" r:id="rId25"/>
    <p:sldId id="276" r:id="rId26"/>
    <p:sldId id="291" r:id="rId27"/>
    <p:sldId id="795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293" r:id="rId36"/>
    <p:sldId id="336" r:id="rId37"/>
    <p:sldId id="280" r:id="rId38"/>
    <p:sldId id="283" r:id="rId39"/>
    <p:sldId id="263" r:id="rId4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3300"/>
    <a:srgbClr val="3333FF"/>
    <a:srgbClr val="6F95BC"/>
    <a:srgbClr val="99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86891" autoAdjust="0"/>
  </p:normalViewPr>
  <p:slideViewPr>
    <p:cSldViewPr>
      <p:cViewPr varScale="1">
        <p:scale>
          <a:sx n="105" d="100"/>
          <a:sy n="105" d="100"/>
        </p:scale>
        <p:origin x="-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35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46691" r="44531" b="38971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59926" r="44531" b="25736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162880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한 주간 동안에도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어울려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예배드리게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8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19888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듣는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저희들의 마음 깊이 새겨져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부모님의 말씀에 순종하며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184482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선생님의 가르침도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잘 따르고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바른 것과 바르지 않는 것을 구분할 수 있는 어린이가 될 수 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20486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우리가 한 자리에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모여서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주님께 예배하오니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177281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주님께서 우리의 예배가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하나님께서 기뻐하시는 예배가 되도록 우리와 함께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예수님의 이름으로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아멘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상 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욱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주님의 말씀은 내 발의 등불이요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상 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욱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주님의 의로운 규례들을 지키려고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상 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욱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두 마음을 품은 자를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상 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욱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내 걸음걸이를 주님의 말씀에 굳게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세우시고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어떠한 불의도 나를 지배하지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못하게 해주십시오 아멘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 빌라도에게 고난을 받으사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다시 살아나시며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장하늬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원근희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2575" r="1562" b="67646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31251" r="1562" b="5110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48897" r="1562" b="3235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65441" r="1562" b="13604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2575" r="1562" b="67646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31251" r="1562" b="5110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48897" r="1562" b="3235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그림 5" descr="S28BW-414030813090.jpg"/>
          <p:cNvPicPr>
            <a:picLocks noChangeAspect="1"/>
          </p:cNvPicPr>
          <p:nvPr/>
        </p:nvPicPr>
        <p:blipFill>
          <a:blip r:embed="rId2" cstate="print"/>
          <a:srcRect l="55469" t="65441" r="1562" b="13604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김필립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죄지은 자를 사하여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1472" r="44531" b="68749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29045" r="44531" b="5110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46691" r="44531" b="38971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59926" r="44531" b="25736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1472" r="44531" b="68749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그림 4" descr="S28BW-414030813090.jpg"/>
          <p:cNvPicPr>
            <a:picLocks noChangeAspect="1"/>
          </p:cNvPicPr>
          <p:nvPr/>
        </p:nvPicPr>
        <p:blipFill>
          <a:blip r:embed="rId2" cstate="print"/>
          <a:srcRect l="11718" t="29045" r="44531" b="5110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421</Words>
  <Application>Microsoft Office PowerPoint</Application>
  <PresentationFormat>화면 슬라이드 쇼(4:3)</PresentationFormat>
  <Paragraphs>140</Paragraphs>
  <Slides>38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0" baseType="lpstr">
      <vt:lpstr>2_기본 디자인</vt:lpstr>
      <vt:lpstr>오렌지</vt:lpstr>
      <vt:lpstr>기도로 예배를  시작합시다.</vt:lpstr>
      <vt:lpstr>2014년  3월 23일   어린이예배</vt:lpstr>
      <vt:lpstr>예배로의 부름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 사 도  신 경</vt:lpstr>
      <vt:lpstr>슬라이드 22</vt:lpstr>
      <vt:lpstr>슬라이드 23</vt:lpstr>
      <vt:lpstr>대표 기도-  장하늬 어린이</vt:lpstr>
      <vt:lpstr>설  교 – 원근희 권사님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 기도 –  김필립 어린이</vt:lpstr>
      <vt:lpstr>광  고</vt:lpstr>
      <vt:lpstr>슬라이드 36</vt:lpstr>
      <vt:lpstr>슬라이드 37</vt:lpstr>
      <vt:lpstr>슬라이드 38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computer</cp:lastModifiedBy>
  <cp:revision>294</cp:revision>
  <dcterms:created xsi:type="dcterms:W3CDTF">2002-08-20T12:26:03Z</dcterms:created>
  <dcterms:modified xsi:type="dcterms:W3CDTF">2014-03-22T01:43:13Z</dcterms:modified>
</cp:coreProperties>
</file>