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62"/>
  </p:notesMasterIdLst>
  <p:sldIdLst>
    <p:sldId id="353" r:id="rId3"/>
    <p:sldId id="257" r:id="rId4"/>
    <p:sldId id="284" r:id="rId5"/>
    <p:sldId id="747" r:id="rId6"/>
    <p:sldId id="771" r:id="rId7"/>
    <p:sldId id="772" r:id="rId8"/>
    <p:sldId id="774" r:id="rId9"/>
    <p:sldId id="773" r:id="rId10"/>
    <p:sldId id="770" r:id="rId11"/>
    <p:sldId id="775" r:id="rId12"/>
    <p:sldId id="769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3" r:id="rId21"/>
    <p:sldId id="784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763" r:id="rId30"/>
    <p:sldId id="804" r:id="rId31"/>
    <p:sldId id="805" r:id="rId32"/>
    <p:sldId id="664" r:id="rId33"/>
    <p:sldId id="792" r:id="rId34"/>
    <p:sldId id="746" r:id="rId35"/>
    <p:sldId id="296" r:id="rId36"/>
    <p:sldId id="476" r:id="rId37"/>
    <p:sldId id="477" r:id="rId38"/>
    <p:sldId id="389" r:id="rId39"/>
    <p:sldId id="270" r:id="rId40"/>
    <p:sldId id="281" r:id="rId41"/>
    <p:sldId id="282" r:id="rId42"/>
    <p:sldId id="276" r:id="rId43"/>
    <p:sldId id="291" r:id="rId44"/>
    <p:sldId id="795" r:id="rId45"/>
    <p:sldId id="794" r:id="rId46"/>
    <p:sldId id="755" r:id="rId47"/>
    <p:sldId id="793" r:id="rId48"/>
    <p:sldId id="796" r:id="rId49"/>
    <p:sldId id="797" r:id="rId50"/>
    <p:sldId id="798" r:id="rId51"/>
    <p:sldId id="799" r:id="rId52"/>
    <p:sldId id="800" r:id="rId53"/>
    <p:sldId id="801" r:id="rId54"/>
    <p:sldId id="802" r:id="rId55"/>
    <p:sldId id="803" r:id="rId56"/>
    <p:sldId id="293" r:id="rId57"/>
    <p:sldId id="336" r:id="rId58"/>
    <p:sldId id="280" r:id="rId59"/>
    <p:sldId id="283" r:id="rId60"/>
    <p:sldId id="263" r:id="rId6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3300"/>
    <a:srgbClr val="3333FF"/>
    <a:srgbClr val="6F95BC"/>
    <a:srgbClr val="99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3" autoAdjust="0"/>
    <p:restoredTop sz="86891" autoAdjust="0"/>
  </p:normalViewPr>
  <p:slideViewPr>
    <p:cSldViewPr>
      <p:cViewPr varScale="1">
        <p:scale>
          <a:sx n="75" d="100"/>
          <a:sy n="75" d="100"/>
        </p:scale>
        <p:origin x="-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38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56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3042" t="2083" r="76525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2613" t="4166" r="66954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t="44792" r="71309" b="11458"/>
          <a:stretch>
            <a:fillRect/>
          </a:stretch>
        </p:blipFill>
        <p:spPr>
          <a:xfrm rot="5400000">
            <a:off x="1785928" y="-500068"/>
            <a:ext cx="5572143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7830" t="44792" r="57824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42175" t="44792" r="43479" b="12500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56521" t="44792" r="29133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70867" t="44792" r="17396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747" t="2083" r="85212" b="55208"/>
          <a:stretch>
            <a:fillRect/>
          </a:stretch>
        </p:blipFill>
        <p:spPr>
          <a:xfrm rot="5400000">
            <a:off x="1785930" y="-500070"/>
            <a:ext cx="5572140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3042" t="2083" r="76525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2613" t="4166" r="66954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t="44792" r="71309" b="11458"/>
          <a:stretch>
            <a:fillRect/>
          </a:stretch>
        </p:blipFill>
        <p:spPr>
          <a:xfrm rot="5400000">
            <a:off x="1785928" y="-500068"/>
            <a:ext cx="5572143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7830" t="44792" r="57824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42175" t="44792" r="43479" b="12500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56521" t="44792" r="29133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70867" t="44792" r="17396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747" t="2083" r="85212" b="55208"/>
          <a:stretch>
            <a:fillRect/>
          </a:stretch>
        </p:blipFill>
        <p:spPr>
          <a:xfrm rot="5400000">
            <a:off x="1785930" y="-500070"/>
            <a:ext cx="5572140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3042" t="2083" r="76525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2613" t="4166" r="66954" b="55208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39552" y="213285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한 주간 동안에도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어울려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예배드리게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8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39552" y="213285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주간동안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부흥주간 야베스 기도회를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사랑 가운데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잘드리게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39552" y="21328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하나님께 기도하며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어린이가 되게 해 주세요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134880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우리가 한 자리에 모여서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주님께 예배하오니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주님께서 우리의 예배가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하나님께서 기뻐하시는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예배가 되도록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우리와 함께 해 주시고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1348800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하나님의 말씀대로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친구들을 사랑하게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134880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환절기 속에서도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친구들과 선생님들의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건강을 지켜주시고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우리의 마음이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따뜻하게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예수님의 이름으로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아멘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  윤 </a:t>
            </a:r>
            <a:r>
              <a:rPr lang="en-US" altLang="ko-KR" sz="36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주님의 말씀은 내 발의 등불이요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  윤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주님의 의로운 규례들을 지키려고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  윤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두 마음을 품은 자를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  윤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내 걸음걸이를 주님의 말씀에 굳게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세우시고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어떠한 불의도 나를 지배하지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못하게 해주십시오 아멘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 빌라도에게 고난을 받으사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다시 살아나시며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t="44792" r="71309" b="11458"/>
          <a:stretch>
            <a:fillRect/>
          </a:stretch>
        </p:blipFill>
        <p:spPr>
          <a:xfrm rot="5400000">
            <a:off x="1785928" y="-500068"/>
            <a:ext cx="5572143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김현찬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김대인 장로님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1637" t="3125" r="72221" b="53125"/>
          <a:stretch>
            <a:fillRect/>
          </a:stretch>
        </p:blipFill>
        <p:spPr>
          <a:xfrm rot="5400000">
            <a:off x="1750211" y="-535789"/>
            <a:ext cx="5643578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27779" t="3125" r="55229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44771" t="3125" r="39544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59150" t="3125" r="22551" b="53125"/>
          <a:stretch>
            <a:fillRect/>
          </a:stretch>
        </p:blipFill>
        <p:spPr>
          <a:xfrm rot="5400000">
            <a:off x="1785931" y="-500069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1637" t="3125" r="72221" b="53125"/>
          <a:stretch>
            <a:fillRect/>
          </a:stretch>
        </p:blipFill>
        <p:spPr>
          <a:xfrm rot="5400000">
            <a:off x="1750211" y="-535789"/>
            <a:ext cx="5643578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27779" t="3125" r="55229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44771" t="3125" r="39544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27830" t="44792" r="57824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59150" t="3125" r="22551" b="53125"/>
          <a:stretch>
            <a:fillRect/>
          </a:stretch>
        </p:blipFill>
        <p:spPr>
          <a:xfrm rot="5400000">
            <a:off x="1785931" y="-500069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1637" t="3125" r="72221" b="53125"/>
          <a:stretch>
            <a:fillRect/>
          </a:stretch>
        </p:blipFill>
        <p:spPr>
          <a:xfrm rot="5400000">
            <a:off x="1750211" y="-535789"/>
            <a:ext cx="5643578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27779" t="3125" r="55229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44771" t="3125" r="39544" b="53125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EPSON002.JPG"/>
          <p:cNvPicPr>
            <a:picLocks noChangeAspect="1"/>
          </p:cNvPicPr>
          <p:nvPr/>
        </p:nvPicPr>
        <p:blipFill>
          <a:blip r:embed="rId2"/>
          <a:srcRect l="59150" t="3125" r="22551" b="53125"/>
          <a:stretch>
            <a:fillRect/>
          </a:stretch>
        </p:blipFill>
        <p:spPr>
          <a:xfrm rot="5400000">
            <a:off x="1785931" y="-500069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황주형 어린이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죄지은 자를 사하여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42175" t="44792" r="43479" b="12500"/>
          <a:stretch>
            <a:fillRect/>
          </a:stretch>
        </p:blipFill>
        <p:spPr>
          <a:xfrm rot="5400000">
            <a:off x="1785931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56521" t="44792" r="29133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70867" t="44792" r="17396" b="12500"/>
          <a:stretch>
            <a:fillRect/>
          </a:stretch>
        </p:blipFill>
        <p:spPr>
          <a:xfrm rot="5400000">
            <a:off x="1785929" y="-500071"/>
            <a:ext cx="5572140" cy="91440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EPSON001.JPG"/>
          <p:cNvPicPr>
            <a:picLocks noChangeAspect="1"/>
          </p:cNvPicPr>
          <p:nvPr/>
        </p:nvPicPr>
        <p:blipFill>
          <a:blip r:embed="rId2"/>
          <a:srcRect l="1747" t="2083" r="85212" b="55208"/>
          <a:stretch>
            <a:fillRect/>
          </a:stretch>
        </p:blipFill>
        <p:spPr>
          <a:xfrm rot="5400000">
            <a:off x="1785930" y="-500070"/>
            <a:ext cx="5572140" cy="9144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467</Words>
  <Application>Microsoft Office PowerPoint</Application>
  <PresentationFormat>화면 슬라이드 쇼(4:3)</PresentationFormat>
  <Paragraphs>192</Paragraphs>
  <Slides>59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59</vt:i4>
      </vt:variant>
    </vt:vector>
  </HeadingPairs>
  <TitlesOfParts>
    <vt:vector size="61" baseType="lpstr">
      <vt:lpstr>2_기본 디자인</vt:lpstr>
      <vt:lpstr>오렌지</vt:lpstr>
      <vt:lpstr>기도로 예배를  시작합시다.</vt:lpstr>
      <vt:lpstr>2014년  3월 2일   어린이예배</vt:lpstr>
      <vt:lpstr>예배로의 부름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공동기도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 사 도  신 경</vt:lpstr>
      <vt:lpstr>슬라이드 39</vt:lpstr>
      <vt:lpstr>슬라이드 40</vt:lpstr>
      <vt:lpstr>대표 기도-  김현찬 어린이</vt:lpstr>
      <vt:lpstr>설  교 – 김대인 장로님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 기도 –  황주형 어린이</vt:lpstr>
      <vt:lpstr>광  고</vt:lpstr>
      <vt:lpstr>슬라이드 57</vt:lpstr>
      <vt:lpstr>슬라이드 58</vt:lpstr>
      <vt:lpstr>슬라이드 59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Windows 사용자</cp:lastModifiedBy>
  <cp:revision>290</cp:revision>
  <dcterms:created xsi:type="dcterms:W3CDTF">2002-08-20T12:26:03Z</dcterms:created>
  <dcterms:modified xsi:type="dcterms:W3CDTF">2014-03-01T05:01:29Z</dcterms:modified>
</cp:coreProperties>
</file>