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87" r:id="rId2"/>
  </p:sldMasterIdLst>
  <p:notesMasterIdLst>
    <p:notesMasterId r:id="rId42"/>
  </p:notesMasterIdLst>
  <p:sldIdLst>
    <p:sldId id="353" r:id="rId3"/>
    <p:sldId id="257" r:id="rId4"/>
    <p:sldId id="284" r:id="rId5"/>
    <p:sldId id="822" r:id="rId6"/>
    <p:sldId id="821" r:id="rId7"/>
    <p:sldId id="820" r:id="rId8"/>
    <p:sldId id="808" r:id="rId9"/>
    <p:sldId id="809" r:id="rId10"/>
    <p:sldId id="810" r:id="rId11"/>
    <p:sldId id="811" r:id="rId12"/>
    <p:sldId id="812" r:id="rId13"/>
    <p:sldId id="823" r:id="rId14"/>
    <p:sldId id="763" r:id="rId15"/>
    <p:sldId id="804" r:id="rId16"/>
    <p:sldId id="805" r:id="rId17"/>
    <p:sldId id="664" r:id="rId18"/>
    <p:sldId id="792" r:id="rId19"/>
    <p:sldId id="296" r:id="rId20"/>
    <p:sldId id="476" r:id="rId21"/>
    <p:sldId id="477" r:id="rId22"/>
    <p:sldId id="389" r:id="rId23"/>
    <p:sldId id="270" r:id="rId24"/>
    <p:sldId id="281" r:id="rId25"/>
    <p:sldId id="282" r:id="rId26"/>
    <p:sldId id="276" r:id="rId27"/>
    <p:sldId id="291" r:id="rId28"/>
    <p:sldId id="795" r:id="rId29"/>
    <p:sldId id="813" r:id="rId30"/>
    <p:sldId id="814" r:id="rId31"/>
    <p:sldId id="815" r:id="rId32"/>
    <p:sldId id="816" r:id="rId33"/>
    <p:sldId id="817" r:id="rId34"/>
    <p:sldId id="818" r:id="rId35"/>
    <p:sldId id="819" r:id="rId36"/>
    <p:sldId id="293" r:id="rId37"/>
    <p:sldId id="336" r:id="rId38"/>
    <p:sldId id="280" r:id="rId39"/>
    <p:sldId id="283" r:id="rId40"/>
    <p:sldId id="263" r:id="rId41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00"/>
    <a:srgbClr val="000066"/>
    <a:srgbClr val="663300"/>
    <a:srgbClr val="3333FF"/>
    <a:srgbClr val="6F95BC"/>
    <a:srgbClr val="99CCFF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65" autoAdjust="0"/>
    <p:restoredTop sz="86930" autoAdjust="0"/>
  </p:normalViewPr>
  <p:slideViewPr>
    <p:cSldViewPr>
      <p:cViewPr varScale="1">
        <p:scale>
          <a:sx n="96" d="100"/>
          <a:sy n="96" d="100"/>
        </p:scale>
        <p:origin x="-13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57ED5-A7B1-4C4F-8000-974AA6565CF7}" type="slidenum">
              <a:rPr lang="en-US" altLang="ko-KR" smtClean="0"/>
              <a:pPr/>
              <a:t>21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57ED5-A7B1-4C4F-8000-974AA6565CF7}" type="slidenum">
              <a:rPr lang="en-US" altLang="ko-KR" smtClean="0"/>
              <a:pPr/>
              <a:t>22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36</a:t>
            </a:fld>
            <a:endParaRPr lang="en-US" altLang="ko-K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마우스 오른쪽 클릭 후 텍스트편집</a:t>
            </a:r>
            <a:r>
              <a:rPr lang="en-US" altLang="ko-KR" smtClean="0"/>
              <a:t>(</a:t>
            </a:r>
            <a:r>
              <a:rPr lang="ko-KR" altLang="en-US" smtClean="0"/>
              <a:t>문자열추가</a:t>
            </a:r>
            <a:r>
              <a:rPr lang="en-US" altLang="ko-KR" smtClean="0"/>
              <a:t>) </a:t>
            </a:r>
            <a:r>
              <a:rPr lang="ko-KR" altLang="en-US" smtClean="0"/>
              <a:t>버튼 누른후 텍스트 삽입 바랍니다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32430-8EA7-4EA8-9B6C-1E6E5CB48BC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C172A-CE4F-4D49-9ED5-A23974843E0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209800" cy="5867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0" y="304800"/>
            <a:ext cx="6477000" cy="5867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1E793-3B69-4E28-837C-66605C73402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0" y="304800"/>
            <a:ext cx="8839200" cy="5867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CF300-2CE2-4679-878E-6B3E025FF2E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8" name="직선 연결선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2" name="직선 연결선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4" name="타원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6" name="타원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4" name="직선 연결선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7" name="직선 연결선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9" name="타원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0" name="타원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1" name="타원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2" name="타원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3" name="타원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6" name="직선 연결선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AE112-F979-4644-AD79-3E4425E4DD3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8" name="내용 개체 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9" name="직선 연결선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17" name="날짜 개체 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B022E-D963-4F35-BA1D-6EFBBA96A5C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46EFB-DA3D-4432-9F5B-2FB401AA40B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534C5-5B37-4699-BF97-FC8C343FE62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D5FFF-6CFA-469B-AFB0-0B56EB26F41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725FB-F5EE-48B1-A2B7-8F45EE603DF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6FFDF-068E-4214-9B23-C89E2CBA227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513D3-53FA-4CCE-BAD9-27B827BA077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0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382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  <a:ea typeface="돋움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ea typeface="돋움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FFFF"/>
                </a:solidFill>
                <a:ea typeface="돋움" pitchFamily="50" charset="-127"/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Y각헤드라인M" pitchFamily="18" charset="-127"/>
          <a:ea typeface="HY각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575F6D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575F6D"/>
              </a:solidFill>
            </a:endParaRPr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1" latinLnBrk="1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1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1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691680" y="2492896"/>
            <a:ext cx="6172200" cy="1894362"/>
          </a:xfrm>
        </p:spPr>
        <p:txBody>
          <a:bodyPr>
            <a:noAutofit/>
          </a:bodyPr>
          <a:lstStyle/>
          <a:p>
            <a:r>
              <a:rPr lang="ko-KR" altLang="en-US" sz="8000" dirty="0" smtClean="0"/>
              <a:t>기도로 예배를 </a:t>
            </a:r>
            <a:r>
              <a:rPr lang="en-US" altLang="ko-KR" sz="8000" dirty="0" smtClean="0"/>
              <a:t/>
            </a:r>
            <a:br>
              <a:rPr lang="en-US" altLang="ko-KR" sz="8000" dirty="0" smtClean="0"/>
            </a:br>
            <a:r>
              <a:rPr lang="ko-KR" altLang="en-US" sz="8000" dirty="0" smtClean="0"/>
              <a:t>시작합시다</a:t>
            </a:r>
            <a:r>
              <a:rPr lang="en-US" altLang="ko-KR" sz="8000" dirty="0" smtClean="0"/>
              <a:t>.</a:t>
            </a:r>
            <a:endParaRPr lang="ko-KR" altLang="en-US" sz="8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57158" y="2214554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사랑의 하나님 언제나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우리를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우리를 지켜주시고 이끌어 주시니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감사합니다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428596" y="2071678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우리의 죄를 대신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짊어지고 십자가에 달리신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예수님의 아픔을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생각하며 기도합니다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85720" y="1500174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예수님의 사랑과 섬김을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배우고 훈련하는 교회공동체가 되어 예수님의 큰 사랑을 깨닫고 나의 행복만을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위해 사는 사람은 되지 않게 해 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85720" y="1714488"/>
            <a:ext cx="80648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예수님의 사랑으로 우리도 이웃을 사랑하기로 결심합니다</a:t>
            </a:r>
            <a:r>
              <a:rPr lang="en-US" altLang="ko-KR" sz="4400" dirty="0" smtClean="0"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나의 곁에 있는 친구들</a:t>
            </a:r>
            <a:r>
              <a:rPr lang="en-US" altLang="ko-KR" sz="4400" dirty="0" smtClean="0">
                <a:latin typeface="HY견고딕" pitchFamily="18" charset="-127"/>
                <a:ea typeface="HY견고딕" pitchFamily="18" charset="-127"/>
              </a:rPr>
              <a:t>, </a:t>
            </a:r>
          </a:p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나의 도움이 필요한 사람들을 위해 기도하며 구체적인 도움의 손길이 되게 해 주세요</a:t>
            </a:r>
            <a:r>
              <a:rPr lang="en-US" altLang="ko-KR" sz="44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85720" y="1357298"/>
            <a:ext cx="80648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이런 우리의 결심을 붙잡아 </a:t>
            </a:r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주세요</a:t>
            </a:r>
            <a:r>
              <a:rPr lang="en-US" altLang="ko-KR" sz="44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그래서 모든 사람에게 구원의 은혜를 내려 주시길 간절히 </a:t>
            </a:r>
            <a:endParaRPr lang="en-US" altLang="ko-KR" sz="4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기도합니다</a:t>
            </a:r>
            <a:r>
              <a:rPr lang="en-US" altLang="ko-KR" sz="44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예수님의  이름으로기도 합니다</a:t>
            </a:r>
            <a:r>
              <a:rPr lang="en-US" altLang="ko-KR" sz="4400" dirty="0" smtClean="0">
                <a:latin typeface="HY견고딕" pitchFamily="18" charset="-127"/>
                <a:ea typeface="HY견고딕" pitchFamily="18" charset="-127"/>
              </a:rPr>
              <a:t>.  </a:t>
            </a:r>
            <a:r>
              <a:rPr lang="ko-KR" altLang="en-US" sz="4400" dirty="0" smtClean="0">
                <a:latin typeface="HY견고딕" pitchFamily="18" charset="-127"/>
                <a:ea typeface="HY견고딕" pitchFamily="18" charset="-127"/>
              </a:rPr>
              <a:t>아멘</a:t>
            </a:r>
            <a:endParaRPr lang="ko-KR" altLang="en-US" sz="44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      송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" name="그림 3" descr="img028.jpg"/>
          <p:cNvPicPr>
            <a:picLocks noChangeAspect="1"/>
          </p:cNvPicPr>
          <p:nvPr/>
        </p:nvPicPr>
        <p:blipFill>
          <a:blip r:embed="rId2" cstate="print"/>
          <a:srcRect l="6611"/>
          <a:stretch>
            <a:fillRect/>
          </a:stretch>
        </p:blipFill>
        <p:spPr>
          <a:xfrm>
            <a:off x="0" y="1268760"/>
            <a:ext cx="9144000" cy="558924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85860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수   현 </a:t>
            </a:r>
            <a:r>
              <a:rPr lang="en-US" altLang="ko-KR" sz="3600" dirty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그리스도께서는 죽은 사람들                  </a:t>
            </a:r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           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가운데서 살아나셔서</a:t>
            </a:r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,</a:t>
            </a:r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잠든 사람들의 첫 열매가 </a:t>
            </a:r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          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되셨습니다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.</a:t>
            </a:r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수   현 </a:t>
            </a:r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나는 부활이요</a:t>
            </a:r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생명이니</a:t>
            </a:r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,</a:t>
            </a:r>
          </a:p>
          <a:p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나를 믿는 사람은 죽어도 살고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,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8392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2014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4000" smtClean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4000" smtClean="0">
                <a:latin typeface="HY헤드라인M" pitchFamily="18" charset="-127"/>
                <a:ea typeface="HY헤드라인M" pitchFamily="18" charset="-127"/>
              </a:rPr>
              <a:t>일   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어린이예배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264" name="WordArt 144"/>
          <p:cNvSpPr>
            <a:spLocks noChangeArrowheads="1" noChangeShapeType="1" noTextEdit="1"/>
          </p:cNvSpPr>
          <p:nvPr/>
        </p:nvSpPr>
        <p:spPr bwMode="auto">
          <a:xfrm rot="-2180944">
            <a:off x="4611688" y="4206875"/>
            <a:ext cx="4608512" cy="1584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235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chemeClr val="bg2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chemeClr val="bg2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chemeClr val="bg2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chemeClr val="tx1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chemeClr val="bg2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4966" y="4857760"/>
            <a:ext cx="2959033" cy="200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1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수   현 </a:t>
            </a:r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살아서 나를 믿는 사람은 </a:t>
            </a:r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          </a:t>
            </a:r>
          </a:p>
          <a:p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영원히 죽지 아니할 것이다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수   현 </a:t>
            </a:r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: 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주님은 세상에 오실        </a:t>
            </a:r>
            <a:endParaRPr lang="en-US" altLang="ko-KR" sz="36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          </a:t>
            </a:r>
            <a:r>
              <a:rPr lang="ko-KR" altLang="en-US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그리스도이시며</a:t>
            </a:r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,</a:t>
            </a:r>
          </a:p>
          <a:p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: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하나님의 아들이심을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,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내가 믿습니다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.         </a:t>
            </a: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  <a:p>
            <a:endParaRPr lang="en-US" altLang="ko-KR" sz="3600" dirty="0" smtClean="0"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28688"/>
          </a:xfrm>
        </p:spPr>
        <p:txBody>
          <a:bodyPr lIns="270000"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44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사 도  신 경</a:t>
            </a:r>
            <a:endParaRPr lang="en-US" altLang="ko-KR" sz="4400" dirty="0" smtClean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68313" y="792163"/>
            <a:ext cx="82804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전능하사 천지를 만드신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하나님 아버지를 내가 믿사오며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그 외아들 우리 주 예수 그리스도를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믿사오니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이는 성령으로 잉태하사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동정녀 마리아에게 나시고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0825" y="1071563"/>
            <a:ext cx="8678863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28688"/>
          </a:xfrm>
        </p:spPr>
        <p:txBody>
          <a:bodyPr lIns="270000"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44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사 도  신 경</a:t>
            </a:r>
            <a:endParaRPr lang="en-US" altLang="ko-KR" sz="4400" dirty="0" smtClean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68313" y="792163"/>
            <a:ext cx="82804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전능하사 천지를 만드신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하나님 아버지를 내가 믿사오며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그 외아들 우리 주 예수 그리스도를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믿사오니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이는 성령으로 잉태하사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동정녀 마리아에게 나시고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0825" y="1071563"/>
            <a:ext cx="8678863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직사각형 2"/>
          <p:cNvSpPr>
            <a:spLocks noChangeArrowheads="1"/>
          </p:cNvSpPr>
          <p:nvPr/>
        </p:nvSpPr>
        <p:spPr bwMode="auto">
          <a:xfrm>
            <a:off x="428625" y="0"/>
            <a:ext cx="85725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본디오 빌라도에게 고난을 받으사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십자가에 못박혀 죽으시고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장사한 지 사흘 만에 죽은 자 가운데서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다시 살아나시며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하늘에 오르사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전능하신 하나님 우편에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앉아 계시다가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저리로서 산 자와 죽은 자를 심판하러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오시리라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14313" y="71438"/>
            <a:ext cx="8643937" cy="6643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13315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직사각형 3"/>
          <p:cNvSpPr>
            <a:spLocks noChangeArrowheads="1"/>
          </p:cNvSpPr>
          <p:nvPr/>
        </p:nvSpPr>
        <p:spPr bwMode="auto">
          <a:xfrm>
            <a:off x="428625" y="357188"/>
            <a:ext cx="850106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성령을 믿사오며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거룩한 공회와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성도가 서로 교통하는 것과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죄를 사하여 주시는 것과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몸이 다시 사는 것과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영원히 사는 것을 믿사옵나이다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57188" y="357188"/>
            <a:ext cx="8072437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대표 기도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- 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박채원 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설  교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정화영 권사님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헌금찬송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헌금찬송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헌금찬송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예배로의 부름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264" name="WordArt 144"/>
          <p:cNvSpPr>
            <a:spLocks noChangeArrowheads="1" noChangeShapeType="1" noTextEdit="1"/>
          </p:cNvSpPr>
          <p:nvPr/>
        </p:nvSpPr>
        <p:spPr bwMode="auto">
          <a:xfrm rot="-2180944">
            <a:off x="4611688" y="4206875"/>
            <a:ext cx="4608512" cy="1584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235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4966" y="4857760"/>
            <a:ext cx="2959033" cy="200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헌금찬송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헌금찬송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헌금찬송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헌금찬송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헌금찬송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헌금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장민서 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-34925" y="0"/>
            <a:ext cx="9144000" cy="836613"/>
          </a:xfrm>
        </p:spPr>
        <p:txBody>
          <a:bodyPr lIns="810000"/>
          <a:lstStyle/>
          <a:p>
            <a:pPr eaLnBrk="1" hangingPunct="1">
              <a:defRPr/>
            </a:pPr>
            <a:r>
              <a:rPr lang="ko-KR" altLang="en-US" sz="4800" b="1" dirty="0" smtClean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365625"/>
            <a:ext cx="9144000" cy="2492375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5288" y="134143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95288" y="314166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95288" y="494188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0" anchor="ctr"/>
          <a:lstStyle/>
          <a:p>
            <a:pPr>
              <a:lnSpc>
                <a:spcPct val="120000"/>
              </a:lnSpc>
              <a:defRPr/>
            </a:pPr>
            <a:r>
              <a:rPr lang="ko-KR" altLang="en-US" sz="4400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주기도문</a:t>
            </a:r>
            <a:endParaRPr lang="en-US" altLang="ko-KR" sz="4400" kern="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1000125"/>
            <a:ext cx="8534400" cy="54530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하늘에 계신 우리 아버지여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이름이 </a:t>
            </a:r>
            <a:r>
              <a:rPr lang="ko-KR" altLang="en-US" sz="3600" dirty="0" err="1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거룩히</a:t>
            </a: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여김을 </a:t>
            </a:r>
            <a:r>
              <a:rPr lang="ko-KR" altLang="en-US" sz="3600" dirty="0" err="1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받으시오며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나라가 </a:t>
            </a:r>
            <a:r>
              <a:rPr lang="ko-KR" altLang="en-US" sz="3600" dirty="0" err="1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임하시오며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땅에서도 </a:t>
            </a:r>
            <a:r>
              <a:rPr lang="ko-KR" altLang="en-US" sz="3600" dirty="0" err="1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이루어지이다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오늘 우리에게 일용할 양식을 주시옵고</a:t>
            </a:r>
            <a:endParaRPr lang="en-US" altLang="ko-KR" sz="36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22531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직사각형 4"/>
          <p:cNvSpPr>
            <a:spLocks noChangeArrowheads="1"/>
          </p:cNvSpPr>
          <p:nvPr/>
        </p:nvSpPr>
        <p:spPr bwMode="auto">
          <a:xfrm>
            <a:off x="428625" y="142875"/>
            <a:ext cx="8429625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우리가 우리에게 죄지은 자를 사하여 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준 것같이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우리 죄를 사하여 주시옵고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우리를 시험에 들게 하지 마시옵고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다만 악에서 구하시옵소서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나라와 권세와 영광이 아버지께 영원히 있사옵나이다</a:t>
            </a:r>
            <a:r>
              <a:rPr lang="en-US" altLang="ko-KR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360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endParaRPr lang="en-US" altLang="ko-KR" sz="360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214313"/>
            <a:ext cx="8501063" cy="6500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838200" y="2133600"/>
            <a:ext cx="7391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6600" b="1" dirty="0">
                <a:latin typeface="휴먼모음T" pitchFamily="18" charset="-127"/>
                <a:ea typeface="휴먼모음T" pitchFamily="18" charset="-127"/>
              </a:rPr>
              <a:t>2</a:t>
            </a:r>
            <a:r>
              <a:rPr lang="ko-KR" altLang="en-US" sz="6600" b="1" dirty="0">
                <a:latin typeface="휴먼모음T" pitchFamily="18" charset="-127"/>
                <a:ea typeface="휴먼모음T" pitchFamily="18" charset="-127"/>
              </a:rPr>
              <a:t>부 순서</a:t>
            </a:r>
            <a:r>
              <a:rPr lang="en-US" altLang="ko-KR" sz="6600" b="1" dirty="0">
                <a:latin typeface="휴먼모음T" pitchFamily="18" charset="-127"/>
                <a:ea typeface="휴먼모음T" pitchFamily="18" charset="-127"/>
              </a:rPr>
              <a:t>-</a:t>
            </a:r>
            <a:r>
              <a:rPr lang="ko-KR" altLang="en-US" sz="6600" b="1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6600" b="1" dirty="0" smtClean="0">
                <a:latin typeface="휴먼모음T" pitchFamily="18" charset="-127"/>
                <a:ea typeface="휴먼모음T" pitchFamily="18" charset="-127"/>
              </a:rPr>
              <a:t>분반공부</a:t>
            </a:r>
            <a:endParaRPr lang="en-US" altLang="ko-KR" sz="6600" b="1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찬송 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0" y="126876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600" dirty="0" smtClean="0">
                <a:solidFill>
                  <a:schemeClr val="bg2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3600" dirty="0">
              <a:solidFill>
                <a:srgbClr val="FF9900"/>
              </a:solidFill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기본 디자인">
  <a:themeElements>
    <a:clrScheme name="1_기본 디자인 8">
      <a:dk1>
        <a:srgbClr val="000000"/>
      </a:dk1>
      <a:lt1>
        <a:srgbClr val="FFFFFF"/>
      </a:lt1>
      <a:dk2>
        <a:srgbClr val="0000CC"/>
      </a:dk2>
      <a:lt2>
        <a:srgbClr val="FFFFFF"/>
      </a:lt2>
      <a:accent1>
        <a:srgbClr val="99CCFF"/>
      </a:accent1>
      <a:accent2>
        <a:srgbClr val="000066"/>
      </a:accent2>
      <a:accent3>
        <a:srgbClr val="AAAAE2"/>
      </a:accent3>
      <a:accent4>
        <a:srgbClr val="DADADA"/>
      </a:accent4>
      <a:accent5>
        <a:srgbClr val="CAE2FF"/>
      </a:accent5>
      <a:accent6>
        <a:srgbClr val="00005C"/>
      </a:accent6>
      <a:hlink>
        <a:srgbClr val="FFCC00"/>
      </a:hlink>
      <a:folHlink>
        <a:srgbClr val="B2B2B2"/>
      </a:folHlink>
    </a:clrScheme>
    <a:fontScheme name="1_기본 디자인">
      <a:majorFont>
        <a:latin typeface="HY각헤드라인M"/>
        <a:ea typeface="HY각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0000"/>
        </a:dk1>
        <a:lt1>
          <a:srgbClr val="FFFFFF"/>
        </a:lt1>
        <a:dk2>
          <a:srgbClr val="0000CC"/>
        </a:dk2>
        <a:lt2>
          <a:srgbClr val="FFFFFF"/>
        </a:lt2>
        <a:accent1>
          <a:srgbClr val="99CCFF"/>
        </a:accent1>
        <a:accent2>
          <a:srgbClr val="000066"/>
        </a:accent2>
        <a:accent3>
          <a:srgbClr val="AAAAE2"/>
        </a:accent3>
        <a:accent4>
          <a:srgbClr val="DADADA"/>
        </a:accent4>
        <a:accent5>
          <a:srgbClr val="CAE2FF"/>
        </a:accent5>
        <a:accent6>
          <a:srgbClr val="00005C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오렌지">
  <a:themeElements>
    <a:clrScheme name="오렌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오렌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오렌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2645</TotalTime>
  <Words>439</Words>
  <Application>Microsoft Office PowerPoint</Application>
  <PresentationFormat>화면 슬라이드 쇼(4:3)</PresentationFormat>
  <Paragraphs>139</Paragraphs>
  <Slides>39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39</vt:i4>
      </vt:variant>
    </vt:vector>
  </HeadingPairs>
  <TitlesOfParts>
    <vt:vector size="41" baseType="lpstr">
      <vt:lpstr>2_기본 디자인</vt:lpstr>
      <vt:lpstr>오렌지</vt:lpstr>
      <vt:lpstr>기도로 예배를  시작합시다.</vt:lpstr>
      <vt:lpstr>2014년  4월 6일   어린이예배</vt:lpstr>
      <vt:lpstr>예배로의 부름</vt:lpstr>
      <vt:lpstr>찬송 </vt:lpstr>
      <vt:lpstr>찬송 </vt:lpstr>
      <vt:lpstr>찬송 </vt:lpstr>
      <vt:lpstr>찬송 </vt:lpstr>
      <vt:lpstr>찬송 </vt:lpstr>
      <vt:lpstr>찬송 </vt:lpstr>
      <vt:lpstr>찬송 </vt:lpstr>
      <vt:lpstr>찬송 </vt:lpstr>
      <vt:lpstr>찬송 </vt:lpstr>
      <vt:lpstr>공동기도</vt:lpstr>
      <vt:lpstr>공동기도</vt:lpstr>
      <vt:lpstr>공동기도</vt:lpstr>
      <vt:lpstr>공동기도</vt:lpstr>
      <vt:lpstr>공동기도</vt:lpstr>
      <vt:lpstr>찬      송</vt:lpstr>
      <vt:lpstr>나누어 읽는 말씀</vt:lpstr>
      <vt:lpstr>나누어 읽는 말씀</vt:lpstr>
      <vt:lpstr> 사 도  신 경</vt:lpstr>
      <vt:lpstr> 사 도  신 경</vt:lpstr>
      <vt:lpstr>슬라이드 23</vt:lpstr>
      <vt:lpstr>슬라이드 24</vt:lpstr>
      <vt:lpstr>대표 기도-  박채원 어린이</vt:lpstr>
      <vt:lpstr>설  교 – 정화영 권사님</vt:lpstr>
      <vt:lpstr>헌금찬송 </vt:lpstr>
      <vt:lpstr>헌금찬송 </vt:lpstr>
      <vt:lpstr>헌금찬송 </vt:lpstr>
      <vt:lpstr>헌금찬송 </vt:lpstr>
      <vt:lpstr>헌금찬송 </vt:lpstr>
      <vt:lpstr>헌금찬송 </vt:lpstr>
      <vt:lpstr>헌금찬송 </vt:lpstr>
      <vt:lpstr>헌금찬송 </vt:lpstr>
      <vt:lpstr>헌금 기도 –  장민서 어린이</vt:lpstr>
      <vt:lpstr>광  고</vt:lpstr>
      <vt:lpstr>슬라이드 37</vt:lpstr>
      <vt:lpstr>슬라이드 38</vt:lpstr>
      <vt:lpstr>슬라이드 39</vt:lpstr>
    </vt:vector>
  </TitlesOfParts>
  <Company>파워피티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Registered User</cp:lastModifiedBy>
  <cp:revision>321</cp:revision>
  <dcterms:created xsi:type="dcterms:W3CDTF">2002-08-20T12:26:03Z</dcterms:created>
  <dcterms:modified xsi:type="dcterms:W3CDTF">2014-04-05T01:35:49Z</dcterms:modified>
</cp:coreProperties>
</file>