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7" r:id="rId2"/>
  </p:sldMasterIdLst>
  <p:notesMasterIdLst>
    <p:notesMasterId r:id="rId42"/>
  </p:notesMasterIdLst>
  <p:sldIdLst>
    <p:sldId id="353" r:id="rId3"/>
    <p:sldId id="257" r:id="rId4"/>
    <p:sldId id="284" r:id="rId5"/>
    <p:sldId id="822" r:id="rId6"/>
    <p:sldId id="821" r:id="rId7"/>
    <p:sldId id="820" r:id="rId8"/>
    <p:sldId id="808" r:id="rId9"/>
    <p:sldId id="809" r:id="rId10"/>
    <p:sldId id="810" r:id="rId11"/>
    <p:sldId id="811" r:id="rId12"/>
    <p:sldId id="812" r:id="rId13"/>
    <p:sldId id="823" r:id="rId14"/>
    <p:sldId id="763" r:id="rId15"/>
    <p:sldId id="804" r:id="rId16"/>
    <p:sldId id="805" r:id="rId17"/>
    <p:sldId id="664" r:id="rId18"/>
    <p:sldId id="792" r:id="rId19"/>
    <p:sldId id="296" r:id="rId20"/>
    <p:sldId id="476" r:id="rId21"/>
    <p:sldId id="477" r:id="rId22"/>
    <p:sldId id="389" r:id="rId23"/>
    <p:sldId id="270" r:id="rId24"/>
    <p:sldId id="281" r:id="rId25"/>
    <p:sldId id="282" r:id="rId26"/>
    <p:sldId id="276" r:id="rId27"/>
    <p:sldId id="291" r:id="rId28"/>
    <p:sldId id="795" r:id="rId29"/>
    <p:sldId id="813" r:id="rId30"/>
    <p:sldId id="814" r:id="rId31"/>
    <p:sldId id="815" r:id="rId32"/>
    <p:sldId id="816" r:id="rId33"/>
    <p:sldId id="817" r:id="rId34"/>
    <p:sldId id="818" r:id="rId35"/>
    <p:sldId id="819" r:id="rId36"/>
    <p:sldId id="293" r:id="rId37"/>
    <p:sldId id="336" r:id="rId38"/>
    <p:sldId id="280" r:id="rId39"/>
    <p:sldId id="283" r:id="rId40"/>
    <p:sldId id="263" r:id="rId4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  <a:srgbClr val="000066"/>
    <a:srgbClr val="663300"/>
    <a:srgbClr val="3333FF"/>
    <a:srgbClr val="6F95BC"/>
    <a:srgbClr val="99CCFF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65" autoAdjust="0"/>
    <p:restoredTop sz="86930" autoAdjust="0"/>
  </p:normalViewPr>
  <p:slideViewPr>
    <p:cSldViewPr>
      <p:cViewPr varScale="1">
        <p:scale>
          <a:sx n="96" d="100"/>
          <a:sy n="96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21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22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36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32430-8EA7-4EA8-9B6C-1E6E5CB48B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C172A-CE4F-4D49-9ED5-A23974843E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209800" cy="5867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6477000" cy="5867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1E793-3B69-4E28-837C-66605C7340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0" y="304800"/>
            <a:ext cx="8839200" cy="5867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CF300-2CE2-4679-878E-6B3E025FF2E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AE112-F979-4644-AD79-3E4425E4DD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B022E-D963-4F35-BA1D-6EFBBA96A5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46EFB-DA3D-4432-9F5B-2FB401AA40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534C5-5B37-4699-BF97-FC8C343FE62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D5FFF-6CFA-469B-AFB0-0B56EB26F41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725FB-F5EE-48B1-A2B7-8F45EE603DF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6FFDF-068E-4214-9B23-C89E2CBA22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13D3-53FA-4CCE-BAD9-27B827BA077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575F6D"/>
              </a:solidFill>
            </a:endParaRPr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91680" y="2492896"/>
            <a:ext cx="6172200" cy="1894362"/>
          </a:xfrm>
        </p:spPr>
        <p:txBody>
          <a:bodyPr>
            <a:noAutofit/>
          </a:bodyPr>
          <a:lstStyle/>
          <a:p>
            <a:r>
              <a:rPr lang="ko-KR" altLang="en-US" sz="8000" dirty="0" smtClean="0"/>
              <a:t>기도로 예배를 </a:t>
            </a:r>
            <a:r>
              <a:rPr lang="en-US" altLang="ko-KR" sz="8000" dirty="0" smtClean="0"/>
              <a:t/>
            </a:r>
            <a:br>
              <a:rPr lang="en-US" altLang="ko-KR" sz="8000" dirty="0" smtClean="0"/>
            </a:br>
            <a:r>
              <a:rPr lang="ko-KR" altLang="en-US" sz="8000" dirty="0" smtClean="0"/>
              <a:t>시작합시다</a:t>
            </a:r>
            <a:r>
              <a:rPr lang="en-US" altLang="ko-KR" sz="8000" dirty="0" smtClean="0"/>
              <a:t>.</a:t>
            </a:r>
            <a:endParaRPr lang="ko-KR" altLang="en-US" sz="8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57158" y="2214554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사랑의 하나님 언제나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우리를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우리를 지켜주시고 이끌어 주시니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감사합니다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28596" y="2071678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우리의  죄를  대신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짊어지고  십자가에 달리신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 아픔을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생각하며  기도합니다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57158" y="1928802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이제  예수님의  큰  사랑을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깨닫고  우리도  이웃을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사랑하기로  결심합니다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85720" y="2143116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나의 곁에 있는 친구들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나의 도움이 필요한 사람들을 위해 기도하며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구체적인 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도움의 손길이 되게 해 주세요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57158" y="2214554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이런  우리의  결심을 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붙잡아  주세요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예수님의  이름으로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기도합니다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.  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아멘</a:t>
            </a:r>
            <a:endParaRPr lang="ko-KR" altLang="en-US" sz="44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      송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그림 3" descr="img028.jpg"/>
          <p:cNvPicPr>
            <a:picLocks noChangeAspect="1"/>
          </p:cNvPicPr>
          <p:nvPr/>
        </p:nvPicPr>
        <p:blipFill>
          <a:blip r:embed="rId2" cstate="print"/>
          <a:srcRect l="6611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8586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현   우 </a:t>
            </a:r>
            <a:r>
              <a:rPr lang="en-US" altLang="ko-KR" sz="3600" dirty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그리스도께서는 죽은 사람들                  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가운데서 살아나셔서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,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잠든 사람들의 첫 열매가 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되셨습니다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현   우 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나는 부활이요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생명이니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나를 믿는 사람은 죽어도 살고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,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8392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2014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4000" smtClean="0">
                <a:latin typeface="HY헤드라인M" pitchFamily="18" charset="-127"/>
                <a:ea typeface="HY헤드라인M" pitchFamily="18" charset="-127"/>
              </a:rPr>
              <a:t>일   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어린이예배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264" name="WordArt 144"/>
          <p:cNvSpPr>
            <a:spLocks noChangeArrowheads="1" noChangeShapeType="1" noTextEdit="1"/>
          </p:cNvSpPr>
          <p:nvPr/>
        </p:nvSpPr>
        <p:spPr bwMode="auto">
          <a:xfrm rot="-2180944">
            <a:off x="4611688" y="4206875"/>
            <a:ext cx="4608512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235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chemeClr val="bg2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66" y="4857760"/>
            <a:ext cx="2959033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1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현   우 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살아서 나를 믿는 사람은 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</a:t>
            </a: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영원히 죽지 아니할 것이다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현   우 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주님은 세상에 오실        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그리스도이시며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하나님의 아들이심을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,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내가 믿습니다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         </a:t>
            </a: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사 도  신 경</a:t>
            </a:r>
            <a:endParaRPr lang="en-US" altLang="ko-KR" sz="4400" dirty="0" smtClean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68313" y="792163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사 도  신 경</a:t>
            </a:r>
            <a:endParaRPr lang="en-US" altLang="ko-KR" sz="4400" dirty="0" smtClean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68313" y="792163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본디오 빌라도에게 고난을 받으사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다시 살아나시며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이하람 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김대인 장로님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264" name="WordArt 144"/>
          <p:cNvSpPr>
            <a:spLocks noChangeArrowheads="1" noChangeShapeType="1" noTextEdit="1"/>
          </p:cNvSpPr>
          <p:nvPr/>
        </p:nvSpPr>
        <p:spPr bwMode="auto">
          <a:xfrm rot="-2180944">
            <a:off x="4611688" y="4206875"/>
            <a:ext cx="4608512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235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66" y="4857760"/>
            <a:ext cx="2959033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방준석 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365625"/>
            <a:ext cx="9144000" cy="249237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1000125"/>
            <a:ext cx="8534400" cy="5453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하늘에 계신 우리 아버지여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이름이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나라가 </a:t>
            </a:r>
            <a:r>
              <a:rPr lang="ko-KR" altLang="en-US" sz="3600" dirty="0" err="1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땅에서도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오늘 우리에게 일용할 양식을 주시옵고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428625" y="142875"/>
            <a:ext cx="842962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우리가 우리에게 죄지은 자를 사하여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준 것같이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나라와 권세와 영광이 아버지께 영원히 있사옵나이다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838200" y="2133600"/>
            <a:ext cx="7391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6600" b="1" dirty="0"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sz="6600" b="1" dirty="0">
                <a:latin typeface="휴먼모음T" pitchFamily="18" charset="-127"/>
                <a:ea typeface="휴먼모음T" pitchFamily="18" charset="-127"/>
              </a:rPr>
              <a:t>부 순서</a:t>
            </a:r>
            <a:r>
              <a:rPr lang="en-US" altLang="ko-KR" sz="6600" b="1" dirty="0">
                <a:latin typeface="휴먼모음T" pitchFamily="18" charset="-127"/>
                <a:ea typeface="휴먼모음T" pitchFamily="18" charset="-127"/>
              </a:rPr>
              <a:t>-</a:t>
            </a:r>
            <a:r>
              <a:rPr lang="ko-KR" altLang="en-US" sz="66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6600" b="1" dirty="0" smtClean="0">
                <a:latin typeface="휴먼모음T" pitchFamily="18" charset="-127"/>
                <a:ea typeface="휴먼모음T" pitchFamily="18" charset="-127"/>
              </a:rPr>
              <a:t>분반공부</a:t>
            </a:r>
            <a:endParaRPr lang="en-US" altLang="ko-KR" sz="6600" b="1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기본 디자인">
  <a:themeElements>
    <a:clrScheme name="1_기본 디자인 8">
      <a:dk1>
        <a:srgbClr val="000000"/>
      </a:dk1>
      <a:lt1>
        <a:srgbClr val="FFFFFF"/>
      </a:lt1>
      <a:dk2>
        <a:srgbClr val="0000CC"/>
      </a:dk2>
      <a:lt2>
        <a:srgbClr val="FFFFFF"/>
      </a:lt2>
      <a:accent1>
        <a:srgbClr val="99CCFF"/>
      </a:accent1>
      <a:accent2>
        <a:srgbClr val="000066"/>
      </a:accent2>
      <a:accent3>
        <a:srgbClr val="AAAAE2"/>
      </a:accent3>
      <a:accent4>
        <a:srgbClr val="DADADA"/>
      </a:accent4>
      <a:accent5>
        <a:srgbClr val="CAE2FF"/>
      </a:accent5>
      <a:accent6>
        <a:srgbClr val="00005C"/>
      </a:accent6>
      <a:hlink>
        <a:srgbClr val="FFCC00"/>
      </a:hlink>
      <a:folHlink>
        <a:srgbClr val="B2B2B2"/>
      </a:folHlink>
    </a:clrScheme>
    <a:fontScheme name="1_기본 디자인">
      <a:majorFont>
        <a:latin typeface="HY각헤드라인M"/>
        <a:ea typeface="HY각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0000"/>
        </a:dk1>
        <a:lt1>
          <a:srgbClr val="FFFFFF"/>
        </a:lt1>
        <a:dk2>
          <a:srgbClr val="0000CC"/>
        </a:dk2>
        <a:lt2>
          <a:srgbClr val="FFFFFF"/>
        </a:lt2>
        <a:accent1>
          <a:srgbClr val="99CCFF"/>
        </a:accent1>
        <a:accent2>
          <a:srgbClr val="000066"/>
        </a:accent2>
        <a:accent3>
          <a:srgbClr val="AAAAE2"/>
        </a:accent3>
        <a:accent4>
          <a:srgbClr val="DADADA"/>
        </a:accent4>
        <a:accent5>
          <a:srgbClr val="CAE2FF"/>
        </a:accent5>
        <a:accent6>
          <a:srgbClr val="00005C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2599</TotalTime>
  <Words>412</Words>
  <Application>Microsoft Office PowerPoint</Application>
  <PresentationFormat>화면 슬라이드 쇼(4:3)</PresentationFormat>
  <Paragraphs>138</Paragraphs>
  <Slides>39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39</vt:i4>
      </vt:variant>
    </vt:vector>
  </HeadingPairs>
  <TitlesOfParts>
    <vt:vector size="41" baseType="lpstr">
      <vt:lpstr>2_기본 디자인</vt:lpstr>
      <vt:lpstr>오렌지</vt:lpstr>
      <vt:lpstr>기도로 예배를  시작합시다.</vt:lpstr>
      <vt:lpstr>2014년  4월 6일   어린이예배</vt:lpstr>
      <vt:lpstr>예배로의 부름</vt:lpstr>
      <vt:lpstr>찬송 </vt:lpstr>
      <vt:lpstr>찬송 </vt:lpstr>
      <vt:lpstr>찬송 </vt:lpstr>
      <vt:lpstr>찬송 </vt:lpstr>
      <vt:lpstr>찬송 </vt:lpstr>
      <vt:lpstr>찬송 </vt:lpstr>
      <vt:lpstr>찬송 </vt:lpstr>
      <vt:lpstr>찬송 </vt:lpstr>
      <vt:lpstr>찬송 </vt:lpstr>
      <vt:lpstr>공동기도</vt:lpstr>
      <vt:lpstr>공동기도</vt:lpstr>
      <vt:lpstr>공동기도</vt:lpstr>
      <vt:lpstr>공동기도</vt:lpstr>
      <vt:lpstr>공동기도</vt:lpstr>
      <vt:lpstr>찬      송</vt:lpstr>
      <vt:lpstr>나누어 읽는 말씀</vt:lpstr>
      <vt:lpstr>나누어 읽는 말씀</vt:lpstr>
      <vt:lpstr> 사 도  신 경</vt:lpstr>
      <vt:lpstr> 사 도  신 경</vt:lpstr>
      <vt:lpstr>슬라이드 23</vt:lpstr>
      <vt:lpstr>슬라이드 24</vt:lpstr>
      <vt:lpstr>대표 기도-  이하람 어린이</vt:lpstr>
      <vt:lpstr>설  교 – 김대인 장로님</vt:lpstr>
      <vt:lpstr>헌금찬송 </vt:lpstr>
      <vt:lpstr>헌금찬송 </vt:lpstr>
      <vt:lpstr>헌금찬송 </vt:lpstr>
      <vt:lpstr>헌금찬송 </vt:lpstr>
      <vt:lpstr>헌금찬송 </vt:lpstr>
      <vt:lpstr>헌금찬송 </vt:lpstr>
      <vt:lpstr>헌금찬송 </vt:lpstr>
      <vt:lpstr>헌금찬송 </vt:lpstr>
      <vt:lpstr>헌금 기도 –  방준석 어린이</vt:lpstr>
      <vt:lpstr>광  고</vt:lpstr>
      <vt:lpstr>슬라이드 37</vt:lpstr>
      <vt:lpstr>슬라이드 38</vt:lpstr>
      <vt:lpstr>슬라이드 39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317</cp:revision>
  <dcterms:created xsi:type="dcterms:W3CDTF">2002-08-20T12:26:03Z</dcterms:created>
  <dcterms:modified xsi:type="dcterms:W3CDTF">2014-04-05T01:37:30Z</dcterms:modified>
</cp:coreProperties>
</file>