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66" d="100"/>
          <a:sy n="66" d="100"/>
        </p:scale>
        <p:origin x="-3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D6D4-B6D7-4501-919C-7AB6C67BEEB9}" type="datetimeFigureOut">
              <a:rPr lang="ko-KR" altLang="en-US" smtClean="0"/>
              <a:pPr/>
              <a:t>2014-12-11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4DC11-7811-480D-AF03-A4A71B696C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10" name="그림 9" descr="밤하늘 마지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5688632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948690"/>
            <a:ext cx="849694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25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예루살렘에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이라 하는 사람이 있으니  이 사람은 의롭고 경건하여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이스라엘의 위로를 기다리는 자라 성령이 그 위에 계시더라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26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그가 주의 그리스도를 보기 전에는 죽지 아니하리라 하는 성령의 지시를 받았더니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27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성령의 감동으로 성전에 들어가매 마침 부모가 율법의 관례대로 행하고자 하여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 아기 예수를 데리고 오는지라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28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시므온이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아기를 안고 하나님을 찬송하여 이르되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29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주재여 이제는 말씀하신 대로 종을 평안히 놓아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주시는도다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30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내 눈이 주의 구원을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보았사오니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31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이는 만민 앞에 예비하신 것이요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32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이방을 비추는 빛이요 주의 백성 이스라엘의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영광이니이다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하니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33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그의 부모가 그에 대한 말들을 놀랍게 여기더라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34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시므온이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그들에게 축복하고 그의 어머니 마리아에게 말하여 이르되 보라 이는 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이스라엘중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 많은 사람을 패하거나 흥하게 하며 비방을 받는 표적이 되기 위하여 세움을 받았고 </a:t>
            </a:r>
            <a:b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35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또 칼이 네 마음을 찌르듯 하리니 이는 여러 사람의 마음의 생각을 드러내려 함이니라 하더라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36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또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아셀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지파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바누엘의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딸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안나라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하는 선지자가 있어 나이가 매우 많았더라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그가 결혼한 후 일곱 해 동안 남편과 함께 살다가 </a:t>
            </a:r>
            <a:b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37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과부가 되고 팔십사 세가 되었더라 이 사람이 성전을 떠나지 아니하고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주야로 금식하며 기도함으로 섬기더니 </a:t>
            </a:r>
            <a:b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38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마침 이 때에 나아와서 하나님께 감사하고 예루살렘의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속량을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바라는 모든 사람에게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그에 대하여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말하니라</a:t>
            </a:r>
            <a:endParaRPr lang="ko-KR" altLang="en-US" b="1" dirty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260648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누가복음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장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25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~ 38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</a:t>
            </a:r>
            <a:endParaRPr lang="ko-KR" altLang="en-US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또박또박132" pitchFamily="18" charset="-127"/>
              <a:ea typeface="헤움또박또박13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10" name="그림 9" descr="밤하늘 마지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5688632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1032" y="2060848"/>
            <a:ext cx="8317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지극히 높은 곳에서는 하나님께 영광이요</a:t>
            </a:r>
            <a:endParaRPr lang="en-US" altLang="ko-KR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상상182" pitchFamily="18" charset="-127"/>
              <a:ea typeface="헤움상상182" pitchFamily="18" charset="-127"/>
            </a:endParaRPr>
          </a:p>
          <a:p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땅에서는 하나님이 기뻐하시는 </a:t>
            </a:r>
            <a:r>
              <a:rPr lang="ko-KR" altLang="en-US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사람들중에</a:t>
            </a:r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 평화로다</a:t>
            </a:r>
            <a:endParaRPr lang="en-US" altLang="ko-KR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상상182" pitchFamily="18" charset="-127"/>
              <a:ea typeface="헤움상상182" pitchFamily="18" charset="-127"/>
            </a:endParaRPr>
          </a:p>
          <a:p>
            <a:endParaRPr lang="en-US" altLang="ko-KR" sz="35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상상182" pitchFamily="18" charset="-127"/>
              <a:ea typeface="헤움상상182" pitchFamily="18" charset="-127"/>
            </a:endParaRPr>
          </a:p>
          <a:p>
            <a:r>
              <a:rPr lang="en-US" altLang="ko-K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                                    </a:t>
            </a:r>
            <a:r>
              <a:rPr lang="ko-KR" altLang="en-US" sz="35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누가복음</a:t>
            </a:r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 </a:t>
            </a:r>
            <a:r>
              <a:rPr lang="en-US" altLang="ko-K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2</a:t>
            </a:r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장 </a:t>
            </a:r>
            <a:r>
              <a:rPr lang="en-US" altLang="ko-K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14</a:t>
            </a:r>
            <a:r>
              <a:rPr lang="ko-KR" altLang="en-US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상상182" pitchFamily="18" charset="-127"/>
                <a:ea typeface="헤움상상182" pitchFamily="18" charset="-127"/>
              </a:rPr>
              <a:t>절</a:t>
            </a:r>
            <a:endParaRPr lang="ko-KR" altLang="en-US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상상182" pitchFamily="18" charset="-127"/>
              <a:ea typeface="헤움상상18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8" name="그림 7" descr="밤하늘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761" y="3501009"/>
            <a:ext cx="714323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8" name="그림 7" descr="밤하늘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4077072"/>
            <a:ext cx="5457782" cy="2564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8" name="그림 7" descr="밤하늘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661248"/>
            <a:ext cx="2051720" cy="964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8" name="그림 7" descr="밤하늘2 복사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6739" y="2204864"/>
            <a:ext cx="8032923" cy="4437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8" name="그림 7" descr="밤하늘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04664"/>
            <a:ext cx="8712968" cy="645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10" name="그림 9" descr="밤하늘 마지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5688632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10" name="그림 9" descr="밤하늘 마지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5688632" cy="3888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35896" y="332656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누가복음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장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25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~ 38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</a:t>
            </a:r>
            <a:endParaRPr lang="ko-KR" altLang="en-US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또박또박132" pitchFamily="18" charset="-127"/>
              <a:ea typeface="헤움또박또박13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81725" cy="3573016"/>
          </a:xfrm>
          <a:prstGeom prst="rect">
            <a:avLst/>
          </a:prstGeom>
        </p:spPr>
      </p:pic>
      <p:pic>
        <p:nvPicPr>
          <p:cNvPr id="5" name="그림 4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3017"/>
            <a:ext cx="6181725" cy="3284984"/>
          </a:xfrm>
          <a:prstGeom prst="rect">
            <a:avLst/>
          </a:prstGeom>
        </p:spPr>
      </p:pic>
      <p:pic>
        <p:nvPicPr>
          <p:cNvPr id="6" name="그림 5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-1"/>
            <a:ext cx="6181725" cy="3573016"/>
          </a:xfrm>
          <a:prstGeom prst="rect">
            <a:avLst/>
          </a:prstGeom>
        </p:spPr>
      </p:pic>
      <p:pic>
        <p:nvPicPr>
          <p:cNvPr id="7" name="그림 6" descr="밤하늘 배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2275" y="3573016"/>
            <a:ext cx="6181725" cy="3284984"/>
          </a:xfrm>
          <a:prstGeom prst="rect">
            <a:avLst/>
          </a:prstGeom>
        </p:spPr>
      </p:pic>
      <p:pic>
        <p:nvPicPr>
          <p:cNvPr id="10" name="그림 9" descr="밤하늘 마지막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0"/>
            <a:ext cx="5688632" cy="38884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124744"/>
            <a:ext cx="86409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25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예루살렘에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이라 하는 사람이 있으니  이 사람은 의롭고 경건하여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이스라엘의 위로를 기다리는 자라 성령이 그 위에 계시더라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26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그가 주의 그리스도를 보기 전에는 죽지 아니하리라 하는 성령의 지시를 받았더니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27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성령의 감동으로 성전에 들어가매 마침 부모가 율법의 관례대로 행하고자 하여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 아기 예수를 데리고 오는지라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28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시므온이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아기를 안고 하나님을 찬송하여 이르되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29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주재여 이제는 말씀하신 대로 종을 평안히 놓아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주시는도다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30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내 눈이 주의 구원을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보았사오니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31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이는 만민 앞에 예비하신 것이요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32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이방을 비추는 빛이요 주의 백성 이스라엘의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영광이니이다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하니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33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그의 부모가 그에 대한 말들을 놀랍게 여기더라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34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시므온이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그들에게 축복하고 그의 어머니 마리아에게 말하여 이르되 보라 이는  </a:t>
            </a:r>
            <a:r>
              <a:rPr lang="ko-KR" altLang="en-US" dirty="0" err="1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이스라엘중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    많은 사람을 패하거나 흥하게 하며 비방을 받는 표적이 되기 위하여 세움을 받았고 </a:t>
            </a:r>
            <a:b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</a:br>
            <a:r>
              <a:rPr lang="en-US" altLang="ko-KR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35 </a:t>
            </a:r>
            <a:r>
              <a:rPr lang="ko-KR" altLang="en-US" dirty="0" smtClean="0">
                <a:solidFill>
                  <a:schemeClr val="bg1"/>
                </a:solidFill>
                <a:latin typeface="헤움또박또박132" pitchFamily="18" charset="-127"/>
                <a:ea typeface="헤움또박또박132" pitchFamily="18" charset="-127"/>
              </a:rPr>
              <a:t>또 칼이 네 마음을 찌르듯 하리니 이는 여러 사람의 마음의 생각을 드러내려 함이니라 하더라 </a:t>
            </a:r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  <a:p>
            <a:endParaRPr lang="en-US" altLang="ko-KR" dirty="0" smtClean="0">
              <a:solidFill>
                <a:schemeClr val="bg1"/>
              </a:solidFill>
              <a:latin typeface="헤움또박또박132" pitchFamily="18" charset="-127"/>
              <a:ea typeface="헤움또박또박132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7904" y="332656"/>
            <a:ext cx="489654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누가복음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장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25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 </a:t>
            </a:r>
            <a:r>
              <a:rPr lang="en-US" altLang="ko-KR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~ 38</a:t>
            </a:r>
            <a:r>
              <a:rPr lang="ko-KR" altLang="en-US" sz="35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헤움또박또박132" pitchFamily="18" charset="-127"/>
                <a:ea typeface="헤움또박또박132" pitchFamily="18" charset="-127"/>
              </a:rPr>
              <a:t>절</a:t>
            </a:r>
            <a:endParaRPr lang="ko-KR" altLang="en-US" sz="35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헤움또박또박132" pitchFamily="18" charset="-127"/>
              <a:ea typeface="헤움또박또박132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278</Words>
  <Application>Microsoft Office PowerPoint</Application>
  <PresentationFormat>화면 슬라이드 쇼(4:3)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LG</dc:creator>
  <cp:lastModifiedBy>LG</cp:lastModifiedBy>
  <cp:revision>17</cp:revision>
  <dcterms:created xsi:type="dcterms:W3CDTF">2014-12-11T02:09:13Z</dcterms:created>
  <dcterms:modified xsi:type="dcterms:W3CDTF">2014-12-11T05:41:53Z</dcterms:modified>
</cp:coreProperties>
</file>