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7" r:id="rId2"/>
  </p:sldMasterIdLst>
  <p:notesMasterIdLst>
    <p:notesMasterId r:id="rId35"/>
  </p:notesMasterIdLst>
  <p:sldIdLst>
    <p:sldId id="353" r:id="rId3"/>
    <p:sldId id="257" r:id="rId4"/>
    <p:sldId id="994" r:id="rId5"/>
    <p:sldId id="1003" r:id="rId6"/>
    <p:sldId id="1004" r:id="rId7"/>
    <p:sldId id="1005" r:id="rId8"/>
    <p:sldId id="1006" r:id="rId9"/>
    <p:sldId id="1007" r:id="rId10"/>
    <p:sldId id="1008" r:id="rId11"/>
    <p:sldId id="1009" r:id="rId12"/>
    <p:sldId id="1011" r:id="rId13"/>
    <p:sldId id="1017" r:id="rId14"/>
    <p:sldId id="1018" r:id="rId15"/>
    <p:sldId id="1021" r:id="rId16"/>
    <p:sldId id="1020" r:id="rId17"/>
    <p:sldId id="296" r:id="rId18"/>
    <p:sldId id="984" r:id="rId19"/>
    <p:sldId id="985" r:id="rId20"/>
    <p:sldId id="270" r:id="rId21"/>
    <p:sldId id="281" r:id="rId22"/>
    <p:sldId id="282" r:id="rId23"/>
    <p:sldId id="276" r:id="rId24"/>
    <p:sldId id="862" r:id="rId25"/>
    <p:sldId id="1013" r:id="rId26"/>
    <p:sldId id="1014" r:id="rId27"/>
    <p:sldId id="1015" r:id="rId28"/>
    <p:sldId id="1016" r:id="rId29"/>
    <p:sldId id="293" r:id="rId30"/>
    <p:sldId id="336" r:id="rId31"/>
    <p:sldId id="280" r:id="rId32"/>
    <p:sldId id="283" r:id="rId33"/>
    <p:sldId id="263" r:id="rId3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00"/>
    <a:srgbClr val="FFFF00"/>
    <a:srgbClr val="000066"/>
    <a:srgbClr val="663300"/>
    <a:srgbClr val="3333FF"/>
    <a:srgbClr val="6F95B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88849" autoAdjust="0"/>
  </p:normalViewPr>
  <p:slideViewPr>
    <p:cSldViewPr>
      <p:cViewPr varScale="1">
        <p:scale>
          <a:sx n="99" d="100"/>
          <a:sy n="99" d="100"/>
        </p:scale>
        <p:origin x="-12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19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29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32430-8EA7-4EA8-9B6C-1E6E5CB48B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C172A-CE4F-4D49-9ED5-A23974843E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209800" cy="5867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4770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E793-3B69-4E28-837C-66605C7340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0" y="304800"/>
            <a:ext cx="8839200" cy="5867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F300-2CE2-4679-878E-6B3E025FF2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E112-F979-4644-AD79-3E4425E4DD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022E-D963-4F35-BA1D-6EFBBA96A5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6EFB-DA3D-4432-9F5B-2FB401AA40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34C5-5B37-4699-BF97-FC8C343FE6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D5FFF-6CFA-469B-AFB0-0B56EB26F4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725FB-F5EE-48B1-A2B7-8F45EE603D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6FFDF-068E-4214-9B23-C89E2CBA22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13D3-53FA-4CCE-BAD9-27B827BA07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7.xml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7.xml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1.xml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1.xml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91680" y="2492896"/>
            <a:ext cx="6172200" cy="1894362"/>
          </a:xfrm>
        </p:spPr>
        <p:txBody>
          <a:bodyPr>
            <a:noAutofit/>
          </a:bodyPr>
          <a:lstStyle/>
          <a:p>
            <a:r>
              <a:rPr lang="ko-KR" altLang="en-US" sz="8000" dirty="0" smtClean="0"/>
              <a:t>기도로 예배를 </a:t>
            </a:r>
            <a:r>
              <a:rPr lang="en-US" altLang="ko-KR" sz="8000" dirty="0" smtClean="0"/>
              <a:t/>
            </a:r>
            <a:br>
              <a:rPr lang="en-US" altLang="ko-KR" sz="8000" dirty="0" smtClean="0"/>
            </a:br>
            <a:r>
              <a:rPr lang="ko-KR" altLang="en-US" sz="8000" dirty="0" smtClean="0"/>
              <a:t>시작합시다</a:t>
            </a:r>
            <a:r>
              <a:rPr lang="en-US" altLang="ko-KR" sz="8000" dirty="0" smtClean="0"/>
              <a:t>.</a:t>
            </a:r>
            <a:endParaRPr lang="ko-KR" altLang="en-US" sz="8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741642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5059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3513" y="6237288"/>
            <a:ext cx="431800" cy="406400"/>
          </a:xfrm>
          <a:prstGeom prst="rect">
            <a:avLst/>
          </a:prstGeom>
          <a:noFill/>
        </p:spPr>
      </p:pic>
      <p:pic>
        <p:nvPicPr>
          <p:cNvPr id="45060" name="Picture 4" descr="구슬번호(선택)-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50" y="6237288"/>
            <a:ext cx="431800" cy="406400"/>
          </a:xfrm>
          <a:prstGeom prst="rect">
            <a:avLst/>
          </a:prstGeom>
          <a:noFill/>
        </p:spPr>
      </p:pic>
      <p:pic>
        <p:nvPicPr>
          <p:cNvPr id="45061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4575" y="6237288"/>
            <a:ext cx="431800" cy="406400"/>
          </a:xfrm>
          <a:prstGeom prst="rect">
            <a:avLst/>
          </a:prstGeom>
          <a:noFill/>
        </p:spPr>
      </p:pic>
      <p:pic>
        <p:nvPicPr>
          <p:cNvPr id="45062" name="Picture 6" descr="구슬번호-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5638" y="62372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799249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4035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3513" y="6237288"/>
            <a:ext cx="431800" cy="406400"/>
          </a:xfrm>
          <a:prstGeom prst="rect">
            <a:avLst/>
          </a:prstGeom>
          <a:noFill/>
        </p:spPr>
      </p:pic>
      <p:pic>
        <p:nvPicPr>
          <p:cNvPr id="44036" name="Picture 4" descr="구슬번호(선택)-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50" y="6237288"/>
            <a:ext cx="431800" cy="406400"/>
          </a:xfrm>
          <a:prstGeom prst="rect">
            <a:avLst/>
          </a:prstGeom>
          <a:noFill/>
        </p:spPr>
      </p:pic>
      <p:pic>
        <p:nvPicPr>
          <p:cNvPr id="44037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4575" y="6237288"/>
            <a:ext cx="431800" cy="406400"/>
          </a:xfrm>
          <a:prstGeom prst="rect">
            <a:avLst/>
          </a:prstGeom>
          <a:noFill/>
        </p:spPr>
      </p:pic>
      <p:pic>
        <p:nvPicPr>
          <p:cNvPr id="44038" name="Picture 6" descr="구슬번호-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5638" y="62372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556792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사랑의 하나님 아버지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하나님께서 우리를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사랑하셔서 이 세상에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오심을 감사하며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기쁘게 맞이할 수 있어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기쁩니다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1412776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예수그리스도의 나심을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굳세고 튼튼한 믿음으로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기다리다 아기예수님께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경배 드렸던 </a:t>
            </a:r>
            <a:r>
              <a:rPr lang="ko-KR" altLang="en-US" sz="4800" dirty="0" err="1" smtClean="0">
                <a:latin typeface="HY견고딕" pitchFamily="18" charset="-127"/>
                <a:ea typeface="HY견고딕" pitchFamily="18" charset="-127"/>
              </a:rPr>
              <a:t>시므온할아버지</a:t>
            </a:r>
            <a:r>
              <a:rPr lang="ko-KR" altLang="en-US" sz="5400" dirty="0" err="1" smtClean="0">
                <a:latin typeface="HY견고딕" pitchFamily="18" charset="-127"/>
                <a:ea typeface="HY견고딕" pitchFamily="18" charset="-127"/>
              </a:rPr>
              <a:t>와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 안나 선지자 할머니를 기억합니다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1412776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우리들도 굳세고 튼튼한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믿음으로 하나님의 약속을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굳게 믿고 따르며 믿지 않는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모든 사람들에게 예수님의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탄생의 기쁜 소식을 전하는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빛의 군인들이 될 수 있게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277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412776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또한 예배하는 이 시간을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소중히 여기고 기뻐하며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감사함으로 예배 드리길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원합니다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예수님의 이름으로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  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      송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 descr="img028.jpg"/>
          <p:cNvPicPr>
            <a:picLocks noChangeAspect="1"/>
          </p:cNvPicPr>
          <p:nvPr/>
        </p:nvPicPr>
        <p:blipFill>
          <a:blip r:embed="rId2" cstate="print"/>
          <a:srcRect l="6611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428736"/>
            <a:ext cx="9144000" cy="849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재   은 </a:t>
            </a:r>
            <a:r>
              <a:rPr lang="en-US" altLang="ko-KR" sz="4400" dirty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한 아이가 우리를 위해</a:t>
            </a:r>
            <a:endParaRPr lang="en-US" altLang="ko-KR" sz="4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태어났다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그는  우리의 통치자가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될 것이다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재   은 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천사가 그들에게 말하였다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“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두려워하지 말아라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428736"/>
            <a:ext cx="9144000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나는 온 백성에게 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큰 기쁨이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될 소식을 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너희에게 전하여 준다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10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재   은 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오늘 다윗의 동네에서 </a:t>
            </a:r>
            <a:endParaRPr lang="en-US" altLang="ko-KR" sz="4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너희에게 구주가 나셨으니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1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그는 곧 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그리스도 주님이시다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.”</a:t>
            </a:r>
          </a:p>
          <a:p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           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endParaRPr lang="en-US" altLang="ko-KR" sz="32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사 도  신 경</a:t>
            </a:r>
            <a:endParaRPr lang="en-US" altLang="ko-KR" sz="440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792163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8392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2014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21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어린이예배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chemeClr val="bg2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고서윤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김만규 권사님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7" descr="그림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051" name="TextBox 8"/>
          <p:cNvSpPr txBox="1">
            <a:spLocks noChangeArrowheads="1"/>
          </p:cNvSpPr>
          <p:nvPr/>
        </p:nvSpPr>
        <p:spPr bwMode="auto">
          <a:xfrm>
            <a:off x="8072438" y="6429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HY울릉도M" pitchFamily="18" charset="-127"/>
                <a:ea typeface="HY울릉도M" pitchFamily="18" charset="-127"/>
              </a:rPr>
              <a:t>1/4</a:t>
            </a:r>
            <a:endParaRPr kumimoji="0" lang="ko-KR" altLang="en-US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2844" y="0"/>
            <a:ext cx="259237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가장 귀한 선물</a:t>
            </a:r>
            <a:endParaRPr kumimoji="0" lang="en-US" altLang="ko-K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 descr="그림2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71287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8072438" y="6429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HY울릉도M" pitchFamily="18" charset="-127"/>
                <a:ea typeface="HY울릉도M" pitchFamily="18" charset="-127"/>
              </a:rPr>
              <a:t>2/4</a:t>
            </a:r>
            <a:endParaRPr kumimoji="0" lang="ko-KR" altLang="en-US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그림3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734481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8072438" y="6429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HY울릉도M" pitchFamily="18" charset="-127"/>
                <a:ea typeface="HY울릉도M" pitchFamily="18" charset="-127"/>
              </a:rPr>
              <a:t>3/4</a:t>
            </a:r>
            <a:endParaRPr kumimoji="0" lang="ko-KR" altLang="en-US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그림4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8072438" y="6429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HY울릉도M" pitchFamily="18" charset="-127"/>
                <a:ea typeface="HY울릉도M" pitchFamily="18" charset="-127"/>
              </a:rPr>
              <a:t>4/4</a:t>
            </a:r>
            <a:endParaRPr kumimoji="0" lang="ko-KR" altLang="en-US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남경우 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365625"/>
            <a:ext cx="9144000" cy="249237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1000125"/>
            <a:ext cx="8534400" cy="5453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계신 우리 아버지여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이름이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나라가 </a:t>
            </a:r>
            <a:r>
              <a:rPr lang="ko-KR" altLang="en-US" sz="3600" dirty="0" err="1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땅에서도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오늘 우리에게 일용할 양식을 주시옵고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428625" y="142875"/>
            <a:ext cx="84296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자를 사하여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준 것같이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나라와 권세와 영광이 아버지께 영원히 있사옵나이다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838200" y="2133600"/>
            <a:ext cx="7391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부 순서</a:t>
            </a: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6600" b="1" dirty="0" smtClean="0">
                <a:latin typeface="휴먼모음T" pitchFamily="18" charset="-127"/>
                <a:ea typeface="휴먼모음T" pitchFamily="18" charset="-127"/>
              </a:rPr>
              <a:t>분반공부</a:t>
            </a:r>
            <a:endParaRPr lang="en-US" altLang="ko-KR" sz="6600" b="1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98438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1203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6738" y="6191250"/>
            <a:ext cx="431800" cy="406400"/>
          </a:xfrm>
          <a:prstGeom prst="rect">
            <a:avLst/>
          </a:prstGeom>
          <a:noFill/>
        </p:spPr>
      </p:pic>
      <p:pic>
        <p:nvPicPr>
          <p:cNvPr id="51204" name="Picture 4" descr="구슬번호(선택)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6191250"/>
            <a:ext cx="431800" cy="406400"/>
          </a:xfrm>
          <a:prstGeom prst="rect">
            <a:avLst/>
          </a:prstGeom>
          <a:noFill/>
        </p:spPr>
      </p:pic>
      <p:pic>
        <p:nvPicPr>
          <p:cNvPr id="51205" name="Picture 5" descr="구슬번호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97800" y="6191250"/>
            <a:ext cx="431800" cy="406400"/>
          </a:xfrm>
          <a:prstGeom prst="rect">
            <a:avLst/>
          </a:prstGeom>
          <a:noFill/>
        </p:spPr>
      </p:pic>
      <p:pic>
        <p:nvPicPr>
          <p:cNvPr id="51206" name="Picture 6" descr="구슬번호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08863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734442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0179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6738" y="6191250"/>
            <a:ext cx="431800" cy="406400"/>
          </a:xfrm>
          <a:prstGeom prst="rect">
            <a:avLst/>
          </a:prstGeom>
          <a:noFill/>
        </p:spPr>
      </p:pic>
      <p:pic>
        <p:nvPicPr>
          <p:cNvPr id="50180" name="Picture 4" descr="구슬번호(선택)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6191250"/>
            <a:ext cx="431800" cy="406400"/>
          </a:xfrm>
          <a:prstGeom prst="rect">
            <a:avLst/>
          </a:prstGeom>
          <a:noFill/>
        </p:spPr>
      </p:pic>
      <p:pic>
        <p:nvPicPr>
          <p:cNvPr id="50181" name="Picture 5" descr="구슬번호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97800" y="6191250"/>
            <a:ext cx="431800" cy="406400"/>
          </a:xfrm>
          <a:prstGeom prst="rect">
            <a:avLst/>
          </a:prstGeom>
          <a:noFill/>
        </p:spPr>
      </p:pic>
      <p:pic>
        <p:nvPicPr>
          <p:cNvPr id="50182" name="Picture 6" descr="구슬번호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08863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734442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9155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6191250"/>
            <a:ext cx="431800" cy="406400"/>
          </a:xfrm>
          <a:prstGeom prst="rect">
            <a:avLst/>
          </a:prstGeom>
          <a:noFill/>
        </p:spPr>
      </p:pic>
      <p:pic>
        <p:nvPicPr>
          <p:cNvPr id="49156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3513" y="6191250"/>
            <a:ext cx="431800" cy="406400"/>
          </a:xfrm>
          <a:prstGeom prst="rect">
            <a:avLst/>
          </a:prstGeom>
          <a:noFill/>
        </p:spPr>
      </p:pic>
      <p:pic>
        <p:nvPicPr>
          <p:cNvPr id="49157" name="Picture 5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5638" y="6191250"/>
            <a:ext cx="431800" cy="406400"/>
          </a:xfrm>
          <a:prstGeom prst="rect">
            <a:avLst/>
          </a:prstGeom>
          <a:noFill/>
        </p:spPr>
      </p:pic>
      <p:pic>
        <p:nvPicPr>
          <p:cNvPr id="49158" name="Picture 6" descr="구슬번호(선택)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45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7747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8131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6191250"/>
            <a:ext cx="431800" cy="406400"/>
          </a:xfrm>
          <a:prstGeom prst="rect">
            <a:avLst/>
          </a:prstGeom>
          <a:noFill/>
        </p:spPr>
      </p:pic>
      <p:pic>
        <p:nvPicPr>
          <p:cNvPr id="48132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3513" y="6191250"/>
            <a:ext cx="431800" cy="406400"/>
          </a:xfrm>
          <a:prstGeom prst="rect">
            <a:avLst/>
          </a:prstGeom>
          <a:noFill/>
        </p:spPr>
      </p:pic>
      <p:pic>
        <p:nvPicPr>
          <p:cNvPr id="48133" name="Picture 5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5638" y="6191250"/>
            <a:ext cx="431800" cy="406400"/>
          </a:xfrm>
          <a:prstGeom prst="rect">
            <a:avLst/>
          </a:prstGeom>
          <a:noFill/>
        </p:spPr>
      </p:pic>
      <p:pic>
        <p:nvPicPr>
          <p:cNvPr id="48134" name="Picture 6" descr="구슬번호(선택)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45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72724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7107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7425" y="6191250"/>
            <a:ext cx="431800" cy="406400"/>
          </a:xfrm>
          <a:prstGeom prst="rect">
            <a:avLst/>
          </a:prstGeom>
          <a:noFill/>
        </p:spPr>
      </p:pic>
      <p:pic>
        <p:nvPicPr>
          <p:cNvPr id="47108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6191250"/>
            <a:ext cx="431800" cy="406400"/>
          </a:xfrm>
          <a:prstGeom prst="rect">
            <a:avLst/>
          </a:prstGeom>
          <a:noFill/>
        </p:spPr>
      </p:pic>
      <p:pic>
        <p:nvPicPr>
          <p:cNvPr id="47109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6363" y="6191250"/>
            <a:ext cx="431800" cy="406400"/>
          </a:xfrm>
          <a:prstGeom prst="rect">
            <a:avLst/>
          </a:prstGeom>
          <a:noFill/>
        </p:spPr>
      </p:pic>
      <p:pic>
        <p:nvPicPr>
          <p:cNvPr id="47110" name="Picture 6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1013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6144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6083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7425" y="6191250"/>
            <a:ext cx="431800" cy="406400"/>
          </a:xfrm>
          <a:prstGeom prst="rect">
            <a:avLst/>
          </a:prstGeom>
          <a:noFill/>
        </p:spPr>
      </p:pic>
      <p:pic>
        <p:nvPicPr>
          <p:cNvPr id="46084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6191250"/>
            <a:ext cx="431800" cy="406400"/>
          </a:xfrm>
          <a:prstGeom prst="rect">
            <a:avLst/>
          </a:prstGeom>
          <a:noFill/>
        </p:spPr>
      </p:pic>
      <p:pic>
        <p:nvPicPr>
          <p:cNvPr id="46085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6363" y="6191250"/>
            <a:ext cx="431800" cy="406400"/>
          </a:xfrm>
          <a:prstGeom prst="rect">
            <a:avLst/>
          </a:prstGeom>
          <a:noFill/>
        </p:spPr>
      </p:pic>
      <p:pic>
        <p:nvPicPr>
          <p:cNvPr id="46086" name="Picture 6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1013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기본 디자인">
  <a:themeElements>
    <a:clrScheme name="1_기본 디자인 8">
      <a:dk1>
        <a:srgbClr val="000000"/>
      </a:dk1>
      <a:lt1>
        <a:srgbClr val="FFFFFF"/>
      </a:lt1>
      <a:dk2>
        <a:srgbClr val="0000CC"/>
      </a:dk2>
      <a:lt2>
        <a:srgbClr val="FFFFFF"/>
      </a:lt2>
      <a:accent1>
        <a:srgbClr val="99CCFF"/>
      </a:accent1>
      <a:accent2>
        <a:srgbClr val="000066"/>
      </a:accent2>
      <a:accent3>
        <a:srgbClr val="AAAAE2"/>
      </a:accent3>
      <a:accent4>
        <a:srgbClr val="DADADA"/>
      </a:accent4>
      <a:accent5>
        <a:srgbClr val="CAE2FF"/>
      </a:accent5>
      <a:accent6>
        <a:srgbClr val="00005C"/>
      </a:accent6>
      <a:hlink>
        <a:srgbClr val="FFCC00"/>
      </a:hlink>
      <a:folHlink>
        <a:srgbClr val="B2B2B2"/>
      </a:folHlink>
    </a:clrScheme>
    <a:fontScheme name="1_기본 디자인">
      <a:majorFont>
        <a:latin typeface="HY각헤드라인M"/>
        <a:ea typeface="HY각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0000"/>
        </a:dk1>
        <a:lt1>
          <a:srgbClr val="FFFFFF"/>
        </a:lt1>
        <a:dk2>
          <a:srgbClr val="0000CC"/>
        </a:dk2>
        <a:lt2>
          <a:srgbClr val="FFFFFF"/>
        </a:lt2>
        <a:accent1>
          <a:srgbClr val="99CCFF"/>
        </a:accent1>
        <a:accent2>
          <a:srgbClr val="000066"/>
        </a:accent2>
        <a:accent3>
          <a:srgbClr val="AAAAE2"/>
        </a:accent3>
        <a:accent4>
          <a:srgbClr val="DADADA"/>
        </a:accent4>
        <a:accent5>
          <a:srgbClr val="CAE2FF"/>
        </a:accent5>
        <a:accent6>
          <a:srgbClr val="00005C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4201</TotalTime>
  <Words>366</Words>
  <Application>Microsoft Office PowerPoint</Application>
  <PresentationFormat>화면 슬라이드 쇼(4:3)</PresentationFormat>
  <Paragraphs>113</Paragraphs>
  <Slides>32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32</vt:i4>
      </vt:variant>
    </vt:vector>
  </HeadingPairs>
  <TitlesOfParts>
    <vt:vector size="34" baseType="lpstr">
      <vt:lpstr>2_기본 디자인</vt:lpstr>
      <vt:lpstr>오렌지</vt:lpstr>
      <vt:lpstr>기도로 예배를  시작합시다.</vt:lpstr>
      <vt:lpstr>2014년  12월  21일   어린이예배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공동기도</vt:lpstr>
      <vt:lpstr>공동기도</vt:lpstr>
      <vt:lpstr>공동기도</vt:lpstr>
      <vt:lpstr>공동기도</vt:lpstr>
      <vt:lpstr>찬      송</vt:lpstr>
      <vt:lpstr>나누어 읽는 말씀</vt:lpstr>
      <vt:lpstr>나누어 읽는 말씀</vt:lpstr>
      <vt:lpstr> 사 도  신 경</vt:lpstr>
      <vt:lpstr>슬라이드 20</vt:lpstr>
      <vt:lpstr>슬라이드 21</vt:lpstr>
      <vt:lpstr>대표 기도- 고서윤 어린이</vt:lpstr>
      <vt:lpstr>설  교 -  김만규 권사님</vt:lpstr>
      <vt:lpstr>슬라이드 24</vt:lpstr>
      <vt:lpstr>슬라이드 25</vt:lpstr>
      <vt:lpstr>슬라이드 26</vt:lpstr>
      <vt:lpstr>슬라이드 27</vt:lpstr>
      <vt:lpstr>헌금 기도 – 남경우  어린이</vt:lpstr>
      <vt:lpstr>광  고</vt:lpstr>
      <vt:lpstr>슬라이드 30</vt:lpstr>
      <vt:lpstr>슬라이드 31</vt:lpstr>
      <vt:lpstr>슬라이드 32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560</cp:revision>
  <dcterms:created xsi:type="dcterms:W3CDTF">2002-08-20T12:26:03Z</dcterms:created>
  <dcterms:modified xsi:type="dcterms:W3CDTF">2014-12-19T23:27:24Z</dcterms:modified>
</cp:coreProperties>
</file>