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39"/>
  </p:notesMasterIdLst>
  <p:sldIdLst>
    <p:sldId id="353" r:id="rId3"/>
    <p:sldId id="257" r:id="rId4"/>
    <p:sldId id="994" r:id="rId5"/>
    <p:sldId id="986" r:id="rId6"/>
    <p:sldId id="987" r:id="rId7"/>
    <p:sldId id="988" r:id="rId8"/>
    <p:sldId id="989" r:id="rId9"/>
    <p:sldId id="990" r:id="rId10"/>
    <p:sldId id="991" r:id="rId11"/>
    <p:sldId id="992" r:id="rId12"/>
    <p:sldId id="993" r:id="rId13"/>
    <p:sldId id="1003" r:id="rId14"/>
    <p:sldId id="1004" r:id="rId15"/>
    <p:sldId id="1005" r:id="rId16"/>
    <p:sldId id="1006" r:id="rId17"/>
    <p:sldId id="296" r:id="rId18"/>
    <p:sldId id="984" r:id="rId19"/>
    <p:sldId id="985" r:id="rId20"/>
    <p:sldId id="270" r:id="rId21"/>
    <p:sldId id="281" r:id="rId22"/>
    <p:sldId id="282" r:id="rId23"/>
    <p:sldId id="276" r:id="rId24"/>
    <p:sldId id="862" r:id="rId25"/>
    <p:sldId id="995" r:id="rId26"/>
    <p:sldId id="996" r:id="rId27"/>
    <p:sldId id="997" r:id="rId28"/>
    <p:sldId id="998" r:id="rId29"/>
    <p:sldId id="999" r:id="rId30"/>
    <p:sldId id="1000" r:id="rId31"/>
    <p:sldId id="1001" r:id="rId32"/>
    <p:sldId id="1002" r:id="rId33"/>
    <p:sldId id="293" r:id="rId34"/>
    <p:sldId id="336" r:id="rId35"/>
    <p:sldId id="280" r:id="rId36"/>
    <p:sldId id="283" r:id="rId37"/>
    <p:sldId id="26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849" autoAdjust="0"/>
  </p:normalViewPr>
  <p:slideViewPr>
    <p:cSldViewPr>
      <p:cViewPr varScale="1">
        <p:scale>
          <a:sx n="99" d="100"/>
          <a:sy n="9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36.xml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36.xml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7.xm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7.xm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아름다운마음들이-01_02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199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8201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202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아름다운마음들이-01_02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223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9225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226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하나님께서 우리를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사랑하셔서 이 세상에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오심을 감사하며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기쁘게 맞이할 수 있어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12776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예수그리스도의 나심을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굳세고 튼튼한 믿음으로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기다리다 아기예수님께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경배 드렸던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시므온할아버지</a:t>
            </a:r>
            <a:r>
              <a:rPr lang="ko-KR" altLang="en-US" sz="5400" dirty="0" err="1" smtClean="0">
                <a:latin typeface="HY견고딕" pitchFamily="18" charset="-127"/>
                <a:ea typeface="HY견고딕" pitchFamily="18" charset="-127"/>
              </a:rPr>
              <a:t>와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안나 선지자 할머니를 기억합니다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12776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우리들도 굳세고 튼튼한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믿음으로 하나님의 약속을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굳게 믿고 따르며 믿지 않는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모든 사람들에게 예수님의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탄생의 기쁜 소식을 전하는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빛의 군인들이 될 수 있게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12776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또한 예배하는 이 시간을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소중히 여기고 기뻐하며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감사함으로 예배 드리길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원합니다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  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유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하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그는  우리의 통치자가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될 것이다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유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하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“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나는 온 백성에게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큰 기쁨이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될 소식을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너희에게 전하여 준다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10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유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하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오늘 다윗의 동네에서 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.”</a:t>
            </a:r>
          </a:p>
          <a:p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          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원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88" name="Picture 4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7179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7389" name="Picture 45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0" name="Picture 46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707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1" name="Picture 47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2" name="Picture 48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37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7587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88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7075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6563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4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65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7075" y="6262688"/>
            <a:ext cx="431800" cy="406400"/>
          </a:xfrm>
          <a:prstGeom prst="rect">
            <a:avLst/>
          </a:prstGeom>
          <a:noFill/>
        </p:spPr>
      </p:pic>
      <p:pic>
        <p:nvPicPr>
          <p:cNvPr id="66566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43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5539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0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7075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7"/>
            <a:ext cx="9144000" cy="71014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4515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863" y="6262688"/>
            <a:ext cx="431800" cy="406400"/>
          </a:xfrm>
          <a:prstGeom prst="rect">
            <a:avLst/>
          </a:prstGeom>
          <a:noFill/>
        </p:spPr>
      </p:pic>
      <p:pic>
        <p:nvPicPr>
          <p:cNvPr id="64516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17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7800" y="6262688"/>
            <a:ext cx="431800" cy="406400"/>
          </a:xfrm>
          <a:prstGeom prst="rect">
            <a:avLst/>
          </a:prstGeom>
          <a:noFill/>
        </p:spPr>
      </p:pic>
      <p:pic>
        <p:nvPicPr>
          <p:cNvPr id="64518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3492" name="Picture 4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863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780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5" name="Picture 7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0563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2467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4950" y="6237288"/>
            <a:ext cx="431800" cy="406400"/>
          </a:xfrm>
          <a:prstGeom prst="rect">
            <a:avLst/>
          </a:prstGeom>
          <a:noFill/>
        </p:spPr>
      </p:pic>
      <p:pic>
        <p:nvPicPr>
          <p:cNvPr id="62468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6237288"/>
            <a:ext cx="431800" cy="406400"/>
          </a:xfrm>
          <a:prstGeom prst="rect">
            <a:avLst/>
          </a:prstGeom>
          <a:noFill/>
        </p:spPr>
      </p:pic>
      <p:pic>
        <p:nvPicPr>
          <p:cNvPr id="62469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6013" y="6237288"/>
            <a:ext cx="431800" cy="406400"/>
          </a:xfrm>
          <a:prstGeom prst="rect">
            <a:avLst/>
          </a:prstGeom>
          <a:noFill/>
        </p:spPr>
      </p:pic>
      <p:pic>
        <p:nvPicPr>
          <p:cNvPr id="62470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7075" y="62372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8616" name="Picture 8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4950" y="6237288"/>
            <a:ext cx="431800" cy="406400"/>
          </a:xfrm>
          <a:prstGeom prst="rect">
            <a:avLst/>
          </a:prstGeom>
          <a:noFill/>
        </p:spPr>
      </p:pic>
      <p:pic>
        <p:nvPicPr>
          <p:cNvPr id="68617" name="Picture 9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6237288"/>
            <a:ext cx="431800" cy="406400"/>
          </a:xfrm>
          <a:prstGeom prst="rect">
            <a:avLst/>
          </a:prstGeom>
          <a:noFill/>
        </p:spPr>
      </p:pic>
      <p:pic>
        <p:nvPicPr>
          <p:cNvPr id="68618" name="Picture 10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6013" y="6237288"/>
            <a:ext cx="431800" cy="406400"/>
          </a:xfrm>
          <a:prstGeom prst="rect">
            <a:avLst/>
          </a:prstGeom>
          <a:noFill/>
        </p:spPr>
      </p:pic>
      <p:pic>
        <p:nvPicPr>
          <p:cNvPr id="68619" name="Picture 11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7075" y="62372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임채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자를 사하여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아름다운마음들이-0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55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2057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58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아름다운마음들이-0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079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3081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082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아름다운마음들이-01_02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4103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4105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4106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아름다운마음들이-01_02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127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5129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130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아름다운마음들이-0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151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6153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154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아름다운마음들이-0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175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7177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178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</TotalTime>
  <Words>375</Words>
  <Application>Microsoft Office PowerPoint</Application>
  <PresentationFormat>화면 슬라이드 쇼(4:3)</PresentationFormat>
  <Paragraphs>124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2_기본 디자인</vt:lpstr>
      <vt:lpstr>오렌지</vt:lpstr>
      <vt:lpstr>기도로 예배를  시작합시다.</vt:lpstr>
      <vt:lpstr>2014년  12월  21일   어린이예배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슬라이드 20</vt:lpstr>
      <vt:lpstr>슬라이드 21</vt:lpstr>
      <vt:lpstr>대표 기도- 장혜원 어린이</vt:lpstr>
      <vt:lpstr>설  교 -  김광래 전도사님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헌금 기도 –  임채완 어린이</vt:lpstr>
      <vt:lpstr>광  고</vt:lpstr>
      <vt:lpstr>슬라이드 34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554</cp:revision>
  <dcterms:created xsi:type="dcterms:W3CDTF">2002-08-20T12:26:03Z</dcterms:created>
  <dcterms:modified xsi:type="dcterms:W3CDTF">2014-12-19T23:26:28Z</dcterms:modified>
</cp:coreProperties>
</file>