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7" r:id="rId2"/>
  </p:sldMasterIdLst>
  <p:notesMasterIdLst>
    <p:notesMasterId r:id="rId37"/>
  </p:notesMasterIdLst>
  <p:sldIdLst>
    <p:sldId id="353" r:id="rId3"/>
    <p:sldId id="257" r:id="rId4"/>
    <p:sldId id="284" r:id="rId5"/>
    <p:sldId id="959" r:id="rId6"/>
    <p:sldId id="960" r:id="rId7"/>
    <p:sldId id="961" r:id="rId8"/>
    <p:sldId id="962" r:id="rId9"/>
    <p:sldId id="936" r:id="rId10"/>
    <p:sldId id="976" r:id="rId11"/>
    <p:sldId id="977" r:id="rId12"/>
    <p:sldId id="934" r:id="rId13"/>
    <p:sldId id="980" r:id="rId14"/>
    <p:sldId id="296" r:id="rId15"/>
    <p:sldId id="981" r:id="rId16"/>
    <p:sldId id="982" r:id="rId17"/>
    <p:sldId id="983" r:id="rId18"/>
    <p:sldId id="270" r:id="rId19"/>
    <p:sldId id="281" r:id="rId20"/>
    <p:sldId id="282" r:id="rId21"/>
    <p:sldId id="276" r:id="rId22"/>
    <p:sldId id="862" r:id="rId23"/>
    <p:sldId id="963" r:id="rId24"/>
    <p:sldId id="964" r:id="rId25"/>
    <p:sldId id="965" r:id="rId26"/>
    <p:sldId id="966" r:id="rId27"/>
    <p:sldId id="967" r:id="rId28"/>
    <p:sldId id="968" r:id="rId29"/>
    <p:sldId id="969" r:id="rId30"/>
    <p:sldId id="970" r:id="rId31"/>
    <p:sldId id="293" r:id="rId32"/>
    <p:sldId id="336" r:id="rId33"/>
    <p:sldId id="280" r:id="rId34"/>
    <p:sldId id="283" r:id="rId35"/>
    <p:sldId id="263" r:id="rId36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9900"/>
    <a:srgbClr val="FFFF00"/>
    <a:srgbClr val="000066"/>
    <a:srgbClr val="663300"/>
    <a:srgbClr val="3333FF"/>
    <a:srgbClr val="6F95BC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3" autoAdjust="0"/>
    <p:restoredTop sz="88849" autoAdjust="0"/>
  </p:normalViewPr>
  <p:slideViewPr>
    <p:cSldViewPr>
      <p:cViewPr varScale="1">
        <p:scale>
          <a:sx n="99" d="100"/>
          <a:sy n="99" d="100"/>
        </p:scale>
        <p:origin x="-126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17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31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32430-8EA7-4EA8-9B6C-1E6E5CB48BC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C172A-CE4F-4D49-9ED5-A23974843E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209800" cy="5867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0" y="304800"/>
            <a:ext cx="6477000" cy="5867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1E793-3B69-4E28-837C-66605C73402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0" y="304800"/>
            <a:ext cx="8839200" cy="5867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CF300-2CE2-4679-878E-6B3E025FF2E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AE112-F979-4644-AD79-3E4425E4DD3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B022E-D963-4F35-BA1D-6EFBBA96A5C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46EFB-DA3D-4432-9F5B-2FB401AA40B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534C5-5B37-4699-BF97-FC8C343FE62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D5FFF-6CFA-469B-AFB0-0B56EB26F41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725FB-F5EE-48B1-A2B7-8F45EE603DF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6FFDF-068E-4214-9B23-C89E2CBA227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13D3-53FA-4CCE-BAD9-27B827BA077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  <a:ea typeface="돋움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ea typeface="돋움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FFFF"/>
                </a:solidFill>
                <a:ea typeface="돋움" pitchFamily="50" charset="-127"/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575F6D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575F6D"/>
              </a:solidFill>
            </a:endParaRPr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5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5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5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5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5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5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5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691680" y="2492896"/>
            <a:ext cx="6172200" cy="1894362"/>
          </a:xfrm>
        </p:spPr>
        <p:txBody>
          <a:bodyPr>
            <a:noAutofit/>
          </a:bodyPr>
          <a:lstStyle/>
          <a:p>
            <a:r>
              <a:rPr lang="ko-KR" altLang="en-US" sz="8000" dirty="0" smtClean="0"/>
              <a:t>기도로 예배를 </a:t>
            </a:r>
            <a:r>
              <a:rPr lang="en-US" altLang="ko-KR" sz="8000" dirty="0" smtClean="0"/>
              <a:t/>
            </a:r>
            <a:br>
              <a:rPr lang="en-US" altLang="ko-KR" sz="8000" dirty="0" smtClean="0"/>
            </a:br>
            <a:r>
              <a:rPr lang="ko-KR" altLang="en-US" sz="8000" dirty="0" smtClean="0"/>
              <a:t>시작합시다</a:t>
            </a:r>
            <a:r>
              <a:rPr lang="en-US" altLang="ko-KR" sz="8000" dirty="0" smtClean="0"/>
              <a:t>.</a:t>
            </a:r>
            <a:endParaRPr lang="ko-KR" altLang="en-US" sz="8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484784"/>
            <a:ext cx="80010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다른 어떤 것에도 마음을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빼앗기지 않고 하나님의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것에는 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예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”</a:t>
            </a:r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하고 </a:t>
            </a:r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다른 것에는 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아니요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”</a:t>
            </a:r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라고 말할 수 있는 순종의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마음도 주세요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2776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23528" y="1484784"/>
            <a:ext cx="80010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우리들이 하는 모든 것에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오직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하나님에 대한 믿음과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사랑이 있게 해 주세요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 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하나님을 더욱 의지하여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믿지 않는 친구와 도움이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필요한 친구들에게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2776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23528" y="1484784"/>
            <a:ext cx="80010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도움을 주는 책임감 있는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현대교회 어린이들이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되길 원합니다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예수님 이름으로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기도합니다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아멘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!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      송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그림 3" descr="img028.jpg"/>
          <p:cNvPicPr>
            <a:picLocks noChangeAspect="1"/>
          </p:cNvPicPr>
          <p:nvPr/>
        </p:nvPicPr>
        <p:blipFill>
          <a:blip r:embed="rId2" cstate="print"/>
          <a:srcRect l="6611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428736"/>
            <a:ext cx="9144000" cy="78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은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찬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400" dirty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시온의 의가 빛처럼</a:t>
            </a:r>
            <a:endParaRPr lang="en-US" altLang="ko-KR" sz="44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         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드러나고</a:t>
            </a:r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,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44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예루살렘의 구원이</a:t>
            </a:r>
            <a:endParaRPr lang="en-US" altLang="ko-KR" sz="44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횃불처럼 나타날 때까지</a:t>
            </a:r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,</a:t>
            </a:r>
          </a:p>
          <a:p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은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찬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내가 잠잠하지 않겠고</a:t>
            </a:r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endParaRPr lang="en-US" altLang="ko-KR" sz="44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11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11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428736"/>
            <a:ext cx="9144000" cy="735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예루살렘이 구원받기까지</a:t>
            </a:r>
            <a:endParaRPr lang="en-US" altLang="ko-KR" sz="44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내가 쉬지 않겠다</a:t>
            </a:r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은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찬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주님께서 하늘을 가르시고</a:t>
            </a:r>
            <a:endParaRPr lang="en-US" altLang="ko-KR" sz="44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         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내려오시면</a:t>
            </a:r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산들이 주님 앞에서 떨</a:t>
            </a:r>
            <a:endParaRPr lang="en-US" altLang="ko-KR" sz="44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것입니다</a:t>
            </a:r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r>
              <a:rPr lang="en-US" altLang="ko-KR" sz="3600" dirty="0" smtClean="0">
                <a:latin typeface="HY강B" pitchFamily="18" charset="-127"/>
                <a:ea typeface="HY강B" pitchFamily="18" charset="-127"/>
              </a:rPr>
              <a:t>            </a:t>
            </a:r>
            <a:r>
              <a:rPr lang="en-US" altLang="ko-KR" sz="3200" dirty="0" smtClean="0">
                <a:latin typeface="HY강B" pitchFamily="18" charset="-127"/>
                <a:ea typeface="HY강B" pitchFamily="18" charset="-127"/>
              </a:rPr>
              <a:t> </a:t>
            </a:r>
          </a:p>
          <a:p>
            <a:endParaRPr lang="en-US" altLang="ko-KR" sz="32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32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500174"/>
            <a:ext cx="9144000" cy="849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은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찬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400" dirty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이런 일은 예로부터</a:t>
            </a:r>
            <a:endParaRPr lang="en-US" altLang="ko-KR" sz="44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         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아무도 들어 본 적이</a:t>
            </a:r>
            <a:endParaRPr lang="en-US" altLang="ko-KR" sz="44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         </a:t>
            </a:r>
            <a:r>
              <a:rPr lang="ko-KR" altLang="en-US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없습니다</a:t>
            </a:r>
            <a:r>
              <a:rPr lang="en-US" altLang="ko-KR" sz="44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.</a:t>
            </a:r>
          </a:p>
          <a:p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아무도 귀로 듣거나</a:t>
            </a:r>
            <a:endParaRPr lang="en-US" altLang="ko-KR" sz="44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눈으로 본 적이 없습니다</a:t>
            </a:r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44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44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11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11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사 도  신 경</a:t>
            </a:r>
            <a:endParaRPr lang="en-US" altLang="ko-KR" sz="4400" dirty="0" smtClean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68313" y="792163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본디오</a:t>
            </a: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빌라도에게</a:t>
            </a: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고난을 받으사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다시 </a:t>
            </a: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살아나시며 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88392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2014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23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어린이예배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264" name="WordArt 144"/>
          <p:cNvSpPr>
            <a:spLocks noChangeArrowheads="1" noChangeShapeType="1" noTextEdit="1"/>
          </p:cNvSpPr>
          <p:nvPr/>
        </p:nvSpPr>
        <p:spPr bwMode="auto">
          <a:xfrm rot="-2180944">
            <a:off x="4611688" y="4206875"/>
            <a:ext cx="4608512" cy="1584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235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bg2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bg2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bg2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chemeClr val="bg2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4966" y="4857760"/>
            <a:ext cx="2959033" cy="200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대표 기도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-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김수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현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- 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김만규 권사님</a:t>
            </a:r>
            <a:endParaRPr lang="ko-KR" altLang="en-US" sz="4800" dirty="0" smtClean="0">
              <a:latin typeface="HY목각파임B" pitchFamily="18" charset="-127"/>
              <a:ea typeface="HY목각파임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아름다운마음들이-01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2054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055" name="Text Box 7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962900" y="6310313"/>
            <a:ext cx="423863" cy="431800"/>
            <a:chOff x="5289" y="3975"/>
            <a:chExt cx="267" cy="272"/>
          </a:xfrm>
        </p:grpSpPr>
        <p:pic>
          <p:nvPicPr>
            <p:cNvPr id="2057" name="Picture 9" descr="button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058" name="Text Box 10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아름다운마음들이-01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3078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3079" name="Text Box 7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962900" y="6310313"/>
            <a:ext cx="423863" cy="431800"/>
            <a:chOff x="5289" y="3975"/>
            <a:chExt cx="267" cy="272"/>
          </a:xfrm>
        </p:grpSpPr>
        <p:pic>
          <p:nvPicPr>
            <p:cNvPr id="3081" name="Picture 9" descr="button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3082" name="Text Box 10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아름다운마음들이-01_02-3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4102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4103" name="Text Box 7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962900" y="6310313"/>
            <a:ext cx="423863" cy="431800"/>
            <a:chOff x="5289" y="3975"/>
            <a:chExt cx="267" cy="272"/>
          </a:xfrm>
        </p:grpSpPr>
        <p:pic>
          <p:nvPicPr>
            <p:cNvPr id="4105" name="Picture 9" descr="button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4106" name="Text Box 10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아름다운마음들이-01_02-4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5126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5127" name="Text Box 7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962900" y="6310313"/>
            <a:ext cx="423863" cy="431800"/>
            <a:chOff x="5289" y="3975"/>
            <a:chExt cx="267" cy="272"/>
          </a:xfrm>
        </p:grpSpPr>
        <p:pic>
          <p:nvPicPr>
            <p:cNvPr id="5129" name="Picture 9" descr="button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5130" name="Text Box 10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아름다운마음들이-02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6150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6151" name="Text Box 7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962900" y="6310313"/>
            <a:ext cx="423863" cy="431800"/>
            <a:chOff x="5289" y="3975"/>
            <a:chExt cx="267" cy="272"/>
          </a:xfrm>
        </p:grpSpPr>
        <p:pic>
          <p:nvPicPr>
            <p:cNvPr id="6153" name="Picture 9" descr="button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6154" name="Text Box 10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아름다운마음들이-02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7174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7175" name="Text Box 7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962900" y="6310313"/>
            <a:ext cx="423863" cy="431800"/>
            <a:chOff x="5289" y="3975"/>
            <a:chExt cx="267" cy="272"/>
          </a:xfrm>
        </p:grpSpPr>
        <p:pic>
          <p:nvPicPr>
            <p:cNvPr id="7177" name="Picture 9" descr="button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7178" name="Text Box 10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아름다운마음들이-01_02-3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8198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8199" name="Text Box 7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962900" y="6310313"/>
            <a:ext cx="423863" cy="431800"/>
            <a:chOff x="5289" y="3975"/>
            <a:chExt cx="267" cy="272"/>
          </a:xfrm>
        </p:grpSpPr>
        <p:pic>
          <p:nvPicPr>
            <p:cNvPr id="8201" name="Picture 9" descr="button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8202" name="Text Box 10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아름다운마음들이-01_02-4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9222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9223" name="Text Box 7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962900" y="6310313"/>
            <a:ext cx="423863" cy="431800"/>
            <a:chOff x="5289" y="3975"/>
            <a:chExt cx="267" cy="272"/>
          </a:xfrm>
        </p:grpSpPr>
        <p:pic>
          <p:nvPicPr>
            <p:cNvPr id="9225" name="Picture 9" descr="button2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9226" name="Text Box 10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264" name="WordArt 144"/>
          <p:cNvSpPr>
            <a:spLocks noChangeArrowheads="1" noChangeShapeType="1" noTextEdit="1"/>
          </p:cNvSpPr>
          <p:nvPr/>
        </p:nvSpPr>
        <p:spPr bwMode="auto">
          <a:xfrm rot="-2180944">
            <a:off x="4611688" y="4206875"/>
            <a:ext cx="4608512" cy="1584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235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4966" y="4857760"/>
            <a:ext cx="2959033" cy="200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서다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은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365625"/>
            <a:ext cx="9144000" cy="2492375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1000125"/>
            <a:ext cx="8534400" cy="5453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하늘에 계신 우리 아버지여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이름이 </a:t>
            </a: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나라가 </a:t>
            </a:r>
            <a:r>
              <a:rPr lang="ko-KR" altLang="en-US" sz="3600" dirty="0" err="1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땅에서도 </a:t>
            </a: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오늘 우리에게 일용할 양식을 주시옵고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428625" y="142875"/>
            <a:ext cx="8429625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우리가 우리에게 </a:t>
            </a:r>
            <a:r>
              <a:rPr lang="ko-KR" altLang="en-US" sz="360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죄 지은 </a:t>
            </a: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자를 사하여 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준 것같이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나라와 권세와 영광이 아버지께 영원히 있사옵나이다</a:t>
            </a:r>
            <a:r>
              <a:rPr lang="en-US" altLang="ko-KR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838200" y="2133600"/>
            <a:ext cx="7391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6600" b="1" dirty="0">
                <a:latin typeface="휴먼모음T" pitchFamily="18" charset="-127"/>
                <a:ea typeface="휴먼모음T" pitchFamily="18" charset="-127"/>
              </a:rPr>
              <a:t>2</a:t>
            </a:r>
            <a:r>
              <a:rPr lang="ko-KR" altLang="en-US" sz="6600" b="1" dirty="0">
                <a:latin typeface="휴먼모음T" pitchFamily="18" charset="-127"/>
                <a:ea typeface="휴먼모음T" pitchFamily="18" charset="-127"/>
              </a:rPr>
              <a:t>부 순서</a:t>
            </a:r>
            <a:r>
              <a:rPr lang="en-US" altLang="ko-KR" sz="6600" b="1" dirty="0">
                <a:latin typeface="휴먼모음T" pitchFamily="18" charset="-127"/>
                <a:ea typeface="휴먼모음T" pitchFamily="18" charset="-127"/>
              </a:rPr>
              <a:t>-</a:t>
            </a:r>
            <a:r>
              <a:rPr lang="ko-KR" altLang="en-US" sz="6600" b="1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6600" b="1" dirty="0" smtClean="0">
                <a:latin typeface="휴먼모음T" pitchFamily="18" charset="-127"/>
                <a:ea typeface="휴먼모음T" pitchFamily="18" charset="-127"/>
              </a:rPr>
              <a:t>분반공부</a:t>
            </a:r>
            <a:endParaRPr lang="en-US" altLang="ko-KR" sz="6600" b="1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714375" y="5000625"/>
            <a:ext cx="857250" cy="35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1/4</a:t>
            </a:r>
            <a:endParaRPr lang="ko-KR" altLang="en-US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053" name="Picture 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14375" y="5000625"/>
            <a:ext cx="857250" cy="35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2/4</a:t>
            </a:r>
            <a:endParaRPr lang="ko-KR" altLang="en-US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3077" name="Picture 5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714375" y="5000625"/>
            <a:ext cx="857250" cy="35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3/4</a:t>
            </a:r>
            <a:endParaRPr lang="ko-KR" altLang="en-US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101" name="Picture 5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714375" y="5000625"/>
            <a:ext cx="857250" cy="35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dirty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4/4</a:t>
            </a:r>
            <a:endParaRPr lang="ko-KR" altLang="en-US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5125" name="Picture 5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556792"/>
            <a:ext cx="80010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6000" dirty="0" smtClean="0">
                <a:latin typeface="HY견고딕" pitchFamily="18" charset="-127"/>
                <a:ea typeface="HY견고딕" pitchFamily="18" charset="-127"/>
              </a:rPr>
              <a:t>사랑의 하나님께 예배드림을 감사 드립니다</a:t>
            </a:r>
            <a:r>
              <a:rPr lang="en-US" altLang="ko-KR" sz="60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6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6000" dirty="0" smtClean="0">
                <a:latin typeface="HY견고딕" pitchFamily="18" charset="-127"/>
                <a:ea typeface="HY견고딕" pitchFamily="18" charset="-127"/>
              </a:rPr>
              <a:t>예배를 통해 주님과 </a:t>
            </a:r>
            <a:endParaRPr lang="en-US" altLang="ko-KR" sz="60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6000" dirty="0" smtClean="0">
                <a:latin typeface="HY견고딕" pitchFamily="18" charset="-127"/>
                <a:ea typeface="HY견고딕" pitchFamily="18" charset="-127"/>
              </a:rPr>
              <a:t>함께</a:t>
            </a:r>
            <a:r>
              <a:rPr lang="en-US" altLang="ko-KR" sz="6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6000" dirty="0" smtClean="0">
                <a:latin typeface="HY견고딕" pitchFamily="18" charset="-127"/>
                <a:ea typeface="HY견고딕" pitchFamily="18" charset="-127"/>
              </a:rPr>
              <a:t>기뻐 할 수 있게 해 주시고</a:t>
            </a:r>
            <a:endParaRPr lang="en-US" altLang="ko-KR" sz="60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23528" y="1628800"/>
            <a:ext cx="80010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6600" dirty="0" smtClean="0">
                <a:latin typeface="HY견고딕" pitchFamily="18" charset="-127"/>
                <a:ea typeface="HY견고딕" pitchFamily="18" charset="-127"/>
              </a:rPr>
              <a:t>말씀을 사랑하여 </a:t>
            </a:r>
            <a:endParaRPr lang="en-US" altLang="ko-KR" sz="66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6600" dirty="0" smtClean="0">
                <a:latin typeface="HY견고딕" pitchFamily="18" charset="-127"/>
                <a:ea typeface="HY견고딕" pitchFamily="18" charset="-127"/>
              </a:rPr>
              <a:t>말씀 따라</a:t>
            </a:r>
            <a:endParaRPr lang="en-US" altLang="ko-KR" sz="66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6600" dirty="0" smtClean="0">
                <a:latin typeface="HY견고딕" pitchFamily="18" charset="-127"/>
                <a:ea typeface="HY견고딕" pitchFamily="18" charset="-127"/>
              </a:rPr>
              <a:t>살아 갈 수 있는</a:t>
            </a:r>
            <a:r>
              <a:rPr lang="ko-KR" altLang="en-US" sz="66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66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6600" dirty="0" smtClean="0">
                <a:latin typeface="HY견고딕" pitchFamily="18" charset="-127"/>
                <a:ea typeface="HY견고딕" pitchFamily="18" charset="-127"/>
              </a:rPr>
              <a:t>마음가짐을 </a:t>
            </a:r>
            <a:r>
              <a:rPr lang="ko-KR" altLang="en-US" sz="66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6600" dirty="0" smtClean="0">
                <a:latin typeface="HY견고딕" pitchFamily="18" charset="-127"/>
                <a:ea typeface="HY견고딕" pitchFamily="18" charset="-127"/>
              </a:rPr>
              <a:t>주세요</a:t>
            </a:r>
            <a:r>
              <a:rPr lang="en-US" altLang="ko-KR" sz="66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66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66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기본 디자인">
  <a:themeElements>
    <a:clrScheme name="1_기본 디자인 8">
      <a:dk1>
        <a:srgbClr val="000000"/>
      </a:dk1>
      <a:lt1>
        <a:srgbClr val="FFFFFF"/>
      </a:lt1>
      <a:dk2>
        <a:srgbClr val="0000CC"/>
      </a:dk2>
      <a:lt2>
        <a:srgbClr val="FFFFFF"/>
      </a:lt2>
      <a:accent1>
        <a:srgbClr val="99CCFF"/>
      </a:accent1>
      <a:accent2>
        <a:srgbClr val="000066"/>
      </a:accent2>
      <a:accent3>
        <a:srgbClr val="AAAAE2"/>
      </a:accent3>
      <a:accent4>
        <a:srgbClr val="DADADA"/>
      </a:accent4>
      <a:accent5>
        <a:srgbClr val="CAE2FF"/>
      </a:accent5>
      <a:accent6>
        <a:srgbClr val="00005C"/>
      </a:accent6>
      <a:hlink>
        <a:srgbClr val="FFCC00"/>
      </a:hlink>
      <a:folHlink>
        <a:srgbClr val="B2B2B2"/>
      </a:folHlink>
    </a:clrScheme>
    <a:fontScheme name="1_기본 디자인">
      <a:majorFont>
        <a:latin typeface="HY각헤드라인M"/>
        <a:ea typeface="HY각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0000"/>
        </a:dk1>
        <a:lt1>
          <a:srgbClr val="FFFFFF"/>
        </a:lt1>
        <a:dk2>
          <a:srgbClr val="0000CC"/>
        </a:dk2>
        <a:lt2>
          <a:srgbClr val="FFFFFF"/>
        </a:lt2>
        <a:accent1>
          <a:srgbClr val="99CCFF"/>
        </a:accent1>
        <a:accent2>
          <a:srgbClr val="000066"/>
        </a:accent2>
        <a:accent3>
          <a:srgbClr val="AAAAE2"/>
        </a:accent3>
        <a:accent4>
          <a:srgbClr val="DADADA"/>
        </a:accent4>
        <a:accent5>
          <a:srgbClr val="CAE2FF"/>
        </a:accent5>
        <a:accent6>
          <a:srgbClr val="00005C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오렌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4088</TotalTime>
  <Words>410</Words>
  <Application>Microsoft Office PowerPoint</Application>
  <PresentationFormat>화면 슬라이드 쇼(4:3)</PresentationFormat>
  <Paragraphs>145</Paragraphs>
  <Slides>34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34</vt:i4>
      </vt:variant>
    </vt:vector>
  </HeadingPairs>
  <TitlesOfParts>
    <vt:vector size="36" baseType="lpstr">
      <vt:lpstr>2_기본 디자인</vt:lpstr>
      <vt:lpstr>오렌지</vt:lpstr>
      <vt:lpstr>기도로 예배를  시작합시다.</vt:lpstr>
      <vt:lpstr>2014년  11월  23일   어린이예배</vt:lpstr>
      <vt:lpstr>예배로의 부름</vt:lpstr>
      <vt:lpstr>슬라이드 4</vt:lpstr>
      <vt:lpstr>슬라이드 5</vt:lpstr>
      <vt:lpstr>슬라이드 6</vt:lpstr>
      <vt:lpstr>슬라이드 7</vt:lpstr>
      <vt:lpstr>공동기도</vt:lpstr>
      <vt:lpstr>공동기도</vt:lpstr>
      <vt:lpstr>공동기도</vt:lpstr>
      <vt:lpstr>공동기도</vt:lpstr>
      <vt:lpstr>공동기도</vt:lpstr>
      <vt:lpstr>찬      송</vt:lpstr>
      <vt:lpstr>나누어 읽는 말씀</vt:lpstr>
      <vt:lpstr>나누어 읽는 말씀</vt:lpstr>
      <vt:lpstr>나누어 읽는 말씀</vt:lpstr>
      <vt:lpstr> 사 도  신 경</vt:lpstr>
      <vt:lpstr>슬라이드 18</vt:lpstr>
      <vt:lpstr>슬라이드 19</vt:lpstr>
      <vt:lpstr>대표 기도- 김수현 어린이</vt:lpstr>
      <vt:lpstr>설  교 -  김만규 권사님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헌금 기도 – 서다은  어린이</vt:lpstr>
      <vt:lpstr>광  고</vt:lpstr>
      <vt:lpstr>슬라이드 32</vt:lpstr>
      <vt:lpstr>슬라이드 33</vt:lpstr>
      <vt:lpstr>슬라이드 34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Registered User</cp:lastModifiedBy>
  <cp:revision>542</cp:revision>
  <dcterms:created xsi:type="dcterms:W3CDTF">2002-08-20T12:26:03Z</dcterms:created>
  <dcterms:modified xsi:type="dcterms:W3CDTF">2014-11-22T00:37:05Z</dcterms:modified>
</cp:coreProperties>
</file>