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</p:sldMasterIdLst>
  <p:notesMasterIdLst>
    <p:notesMasterId r:id="rId32"/>
  </p:notesMasterIdLst>
  <p:sldIdLst>
    <p:sldId id="353" r:id="rId3"/>
    <p:sldId id="257" r:id="rId4"/>
    <p:sldId id="284" r:id="rId5"/>
    <p:sldId id="946" r:id="rId6"/>
    <p:sldId id="947" r:id="rId7"/>
    <p:sldId id="948" r:id="rId8"/>
    <p:sldId id="949" r:id="rId9"/>
    <p:sldId id="935" r:id="rId10"/>
    <p:sldId id="936" r:id="rId11"/>
    <p:sldId id="907" r:id="rId12"/>
    <p:sldId id="934" r:id="rId13"/>
    <p:sldId id="937" r:id="rId14"/>
    <p:sldId id="296" r:id="rId15"/>
    <p:sldId id="940" r:id="rId16"/>
    <p:sldId id="941" r:id="rId17"/>
    <p:sldId id="270" r:id="rId18"/>
    <p:sldId id="281" r:id="rId19"/>
    <p:sldId id="282" r:id="rId20"/>
    <p:sldId id="276" r:id="rId21"/>
    <p:sldId id="862" r:id="rId22"/>
    <p:sldId id="923" r:id="rId23"/>
    <p:sldId id="924" r:id="rId24"/>
    <p:sldId id="950" r:id="rId25"/>
    <p:sldId id="951" r:id="rId26"/>
    <p:sldId id="293" r:id="rId27"/>
    <p:sldId id="336" r:id="rId28"/>
    <p:sldId id="280" r:id="rId29"/>
    <p:sldId id="283" r:id="rId30"/>
    <p:sldId id="263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FFFF00"/>
    <a:srgbClr val="000066"/>
    <a:srgbClr val="663300"/>
    <a:srgbClr val="3333FF"/>
    <a:srgbClr val="6F95B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8849" autoAdjust="0"/>
  </p:normalViewPr>
  <p:slideViewPr>
    <p:cSldViewPr>
      <p:cViewPr varScale="1">
        <p:scale>
          <a:sx n="99" d="100"/>
          <a:sy n="99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26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430-8EA7-4EA8-9B6C-1E6E5CB48B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172A-CE4F-4D49-9ED5-A23974843E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2098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4770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793-3B69-4E28-837C-66605C734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0" y="304800"/>
            <a:ext cx="8839200" cy="586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300-2CE2-4679-878E-6B3E025FF2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112-F979-4644-AD79-3E4425E4DD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022E-D963-4F35-BA1D-6EFBBA96A5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6EFB-DA3D-4432-9F5B-2FB401AA4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4C5-5B37-4699-BF97-FC8C343FE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FFF-6CFA-469B-AFB0-0B56EB26F4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25FB-F5EE-48B1-A2B7-8F45EE603D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FFDF-068E-4214-9B23-C89E2CBA2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13D3-53FA-4CCE-BAD9-27B827BA07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172200" cy="1894362"/>
          </a:xfrm>
        </p:spPr>
        <p:txBody>
          <a:bodyPr>
            <a:noAutofit/>
          </a:bodyPr>
          <a:lstStyle/>
          <a:p>
            <a:r>
              <a:rPr lang="ko-KR" altLang="en-US" sz="8000" dirty="0" smtClean="0"/>
              <a:t>기도로 예배를 </a:t>
            </a: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ko-KR" altLang="en-US" sz="8000" dirty="0" smtClean="0"/>
              <a:t>시작합시다</a:t>
            </a:r>
            <a:r>
              <a:rPr lang="en-US" altLang="ko-KR" sz="8000" dirty="0" smtClean="0"/>
              <a:t>.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484784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부모님의 마음을 아프게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한 것들을 용서해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아직은 어려서 잘 못하는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것도 많지만 성령님께서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우리의 마음을 다스려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628800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다른 생각은 하지 않고 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예배만 생각하도록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도와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주셔서 믿지 않는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친구들에게 예수님을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전하는 용기와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700808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생각하는 지혜를 받는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기쁨도 허락해 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예수님 이름으로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      송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img028.jpg"/>
          <p:cNvPicPr>
            <a:picLocks noChangeAspect="1"/>
          </p:cNvPicPr>
          <p:nvPr/>
        </p:nvPicPr>
        <p:blipFill>
          <a:blip r:embed="rId2" cstate="print"/>
          <a:srcRect l="661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428736"/>
            <a:ext cx="9144000" cy="84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진   서 </a:t>
            </a:r>
            <a:r>
              <a:rPr lang="en-US" altLang="ko-KR" sz="4400" dirty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그의 인자하심이  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영원하다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진   서 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428736"/>
            <a:ext cx="9144000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그가 하신 일을 만민에게 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            알려라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 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진   서 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주님의 인자하심을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놀라운 구원을 감사하여라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           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장효원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8392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 </a:t>
            </a:r>
            <a:r>
              <a:rPr lang="en-US" altLang="ko-KR" sz="400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4000" smtClean="0">
                <a:latin typeface="HY헤드라인M" pitchFamily="18" charset="-127"/>
                <a:ea typeface="HY헤드라인M" pitchFamily="18" charset="-127"/>
              </a:rPr>
              <a:t>일   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어린이예배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chemeClr val="bg2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899592" y="4077072"/>
            <a:ext cx="720080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3999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3999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이선하 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1000125"/>
            <a:ext cx="8534400" cy="545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계신 우리 아버지여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이름이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나라가 </a:t>
            </a:r>
            <a:r>
              <a:rPr lang="ko-KR" altLang="en-US" sz="3600" dirty="0" err="1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땅에서도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오늘 우리에게 일용할 양식을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428625" y="142875"/>
            <a:ext cx="84296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자를 사하여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준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나라와 권세와 영광이 아버지께 영원히 있사옵나이다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38200" y="2133600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부 순서</a:t>
            </a: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6600" b="1" dirty="0" smtClean="0">
                <a:latin typeface="휴먼모음T" pitchFamily="18" charset="-127"/>
                <a:ea typeface="휴먼모음T" pitchFamily="18" charset="-127"/>
              </a:rPr>
              <a:t>분반공부</a:t>
            </a:r>
            <a:endParaRPr lang="en-US" altLang="ko-KR" sz="6600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 descr="그림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그림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그림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그림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556792"/>
            <a:ext cx="8001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사랑의 하나님 아버지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오늘도 교회에 나와서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작은 입술 벌려서 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예배드릴 때 저희들의 마음을 받아 주시고 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340768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하나님을 만나는 귀한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시간이 되게 해 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지난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한 주간 동안 지내면서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 저 혼자만 생각하고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욕심을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부리다 친구를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미워하고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기본 디자인">
  <a:themeElements>
    <a:clrScheme name="1_기본 디자인 8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99CCFF"/>
      </a:accent1>
      <a:accent2>
        <a:srgbClr val="000066"/>
      </a:accent2>
      <a:accent3>
        <a:srgbClr val="AAAAE2"/>
      </a:accent3>
      <a:accent4>
        <a:srgbClr val="DADADA"/>
      </a:accent4>
      <a:accent5>
        <a:srgbClr val="CAE2FF"/>
      </a:accent5>
      <a:accent6>
        <a:srgbClr val="00005C"/>
      </a:accent6>
      <a:hlink>
        <a:srgbClr val="FFCC00"/>
      </a:hlink>
      <a:folHlink>
        <a:srgbClr val="B2B2B2"/>
      </a:folHlink>
    </a:clrScheme>
    <a:fontScheme name="1_기본 디자인">
      <a:majorFont>
        <a:latin typeface="HY각헤드라인M"/>
        <a:ea typeface="HY각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CC"/>
        </a:dk2>
        <a:lt2>
          <a:srgbClr val="FFFFFF"/>
        </a:lt2>
        <a:accent1>
          <a:srgbClr val="99CCFF"/>
        </a:accent1>
        <a:accent2>
          <a:srgbClr val="000066"/>
        </a:accent2>
        <a:accent3>
          <a:srgbClr val="AAAAE2"/>
        </a:accent3>
        <a:accent4>
          <a:srgbClr val="DADADA"/>
        </a:accent4>
        <a:accent5>
          <a:srgbClr val="CAE2FF"/>
        </a:accent5>
        <a:accent6>
          <a:srgbClr val="00005C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</TotalTime>
  <Words>369</Words>
  <Application>Microsoft Office PowerPoint</Application>
  <PresentationFormat>화면 슬라이드 쇼(4:3)</PresentationFormat>
  <Paragraphs>120</Paragraphs>
  <Slides>29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29</vt:i4>
      </vt:variant>
    </vt:vector>
  </HeadingPairs>
  <TitlesOfParts>
    <vt:vector size="31" baseType="lpstr">
      <vt:lpstr>2_기본 디자인</vt:lpstr>
      <vt:lpstr>오렌지</vt:lpstr>
      <vt:lpstr>기도로 예배를  시작합시다.</vt:lpstr>
      <vt:lpstr>2014년  10월  5일   어린이예배</vt:lpstr>
      <vt:lpstr>예배로의 부름</vt:lpstr>
      <vt:lpstr>슬라이드 4</vt:lpstr>
      <vt:lpstr>슬라이드 5</vt:lpstr>
      <vt:lpstr>슬라이드 6</vt:lpstr>
      <vt:lpstr>슬라이드 7</vt:lpstr>
      <vt:lpstr>공동기도</vt:lpstr>
      <vt:lpstr>공동기도</vt:lpstr>
      <vt:lpstr>공동기도</vt:lpstr>
      <vt:lpstr>공동기도</vt:lpstr>
      <vt:lpstr>공동기도</vt:lpstr>
      <vt:lpstr>찬      송</vt:lpstr>
      <vt:lpstr>나누어 읽는 말씀</vt:lpstr>
      <vt:lpstr>나누어 읽는 말씀</vt:lpstr>
      <vt:lpstr> 사 도  신 경</vt:lpstr>
      <vt:lpstr>슬라이드 17</vt:lpstr>
      <vt:lpstr>슬라이드 18</vt:lpstr>
      <vt:lpstr>대표 기도- 장효원 어린이</vt:lpstr>
      <vt:lpstr>설  교 -  김광래 전도사님</vt:lpstr>
      <vt:lpstr>헌금찬송 </vt:lpstr>
      <vt:lpstr>헌금찬송 </vt:lpstr>
      <vt:lpstr>헌금찬송 </vt:lpstr>
      <vt:lpstr>헌금찬송 </vt:lpstr>
      <vt:lpstr>헌금 기도 – 이선하  어린이</vt:lpstr>
      <vt:lpstr>광  고</vt:lpstr>
      <vt:lpstr>슬라이드 27</vt:lpstr>
      <vt:lpstr>슬라이드 28</vt:lpstr>
      <vt:lpstr>슬라이드 29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510</cp:revision>
  <dcterms:created xsi:type="dcterms:W3CDTF">2002-08-20T12:26:03Z</dcterms:created>
  <dcterms:modified xsi:type="dcterms:W3CDTF">2014-10-04T03:27:43Z</dcterms:modified>
</cp:coreProperties>
</file>