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426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53899-DC12-4FA2-B961-EB30A9748E5F}" type="datetimeFigureOut">
              <a:rPr lang="ko-KR" altLang="en-US" smtClean="0"/>
              <a:t>2014-11-23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CCA0-53EC-40BA-9D1A-36E1CBF753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48680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10"/>
            </a:pPr>
            <a:r>
              <a:rPr lang="ko-KR" altLang="en-US" sz="4500" b="1" dirty="0" smtClean="0"/>
              <a:t>천사가</a:t>
            </a:r>
            <a:r>
              <a:rPr lang="en-US" altLang="ko-KR" sz="4500" b="1" dirty="0" smtClean="0"/>
              <a:t> </a:t>
            </a:r>
            <a:r>
              <a:rPr lang="ko-KR" altLang="en-US" sz="4500" b="1" dirty="0" smtClean="0"/>
              <a:t>이르되 무서워하지 말라 보라 내가 온 백성에게 미칠 큰 기쁨의 좋은 소식을 너희에게 전하노라</a:t>
            </a:r>
            <a:endParaRPr lang="en-US" altLang="ko-KR" sz="4500" b="1" dirty="0" smtClean="0"/>
          </a:p>
          <a:p>
            <a:pPr marL="342900" indent="-342900">
              <a:buAutoNum type="arabicPeriod" startAt="10"/>
            </a:pPr>
            <a:endParaRPr lang="en-US" altLang="ko-KR" sz="4500" b="1" dirty="0" smtClean="0"/>
          </a:p>
          <a:p>
            <a:pPr marL="342900" indent="-342900"/>
            <a:r>
              <a:rPr lang="en-US" altLang="ko-KR" sz="4500" b="1" dirty="0" smtClean="0"/>
              <a:t>11. </a:t>
            </a:r>
            <a:r>
              <a:rPr lang="ko-KR" altLang="en-US" sz="4500" b="1" dirty="0" smtClean="0"/>
              <a:t>오늘 다윗의 동네에 </a:t>
            </a:r>
            <a:endParaRPr lang="en-US" altLang="ko-KR" sz="4500" b="1" dirty="0" smtClean="0"/>
          </a:p>
          <a:p>
            <a:pPr marL="342900" indent="-342900"/>
            <a:r>
              <a:rPr lang="en-US" altLang="ko-KR" sz="4500" b="1"/>
              <a:t> </a:t>
            </a:r>
            <a:r>
              <a:rPr lang="en-US" altLang="ko-KR" sz="4500" b="1" smtClean="0"/>
              <a:t> </a:t>
            </a:r>
            <a:r>
              <a:rPr lang="ko-KR" altLang="en-US" sz="4500" b="1" smtClean="0"/>
              <a:t>너희를 </a:t>
            </a:r>
            <a:r>
              <a:rPr lang="ko-KR" altLang="en-US" sz="4500" b="1" dirty="0" smtClean="0"/>
              <a:t>위하여 구주가 나셨으니 곧 그리스도 주시니라</a:t>
            </a:r>
            <a:endParaRPr lang="ko-KR" altLang="en-US" sz="45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sz="4500" b="1" dirty="0" smtClean="0"/>
              <a:t>13. </a:t>
            </a:r>
            <a:r>
              <a:rPr lang="ko-KR" altLang="en-US" sz="4500" b="1" dirty="0" smtClean="0"/>
              <a:t>홀연히 수많은 천군이 </a:t>
            </a:r>
            <a:endParaRPr lang="en-US" altLang="ko-KR" sz="4500" b="1" dirty="0" smtClean="0"/>
          </a:p>
          <a:p>
            <a:pPr marL="342900" indent="-342900"/>
            <a:r>
              <a:rPr lang="en-US" altLang="ko-KR" sz="4500" b="1" dirty="0"/>
              <a:t> </a:t>
            </a:r>
            <a:r>
              <a:rPr lang="en-US" altLang="ko-KR" sz="4500" b="1" dirty="0" smtClean="0"/>
              <a:t> </a:t>
            </a:r>
            <a:r>
              <a:rPr lang="ko-KR" altLang="en-US" sz="4500" b="1" dirty="0" smtClean="0"/>
              <a:t>그 천사들과 함께 하나님을 찬송하여 이르되</a:t>
            </a:r>
            <a:endParaRPr lang="en-US" altLang="ko-KR" sz="4500" b="1" dirty="0" smtClean="0"/>
          </a:p>
          <a:p>
            <a:pPr marL="342900" indent="-342900"/>
            <a:r>
              <a:rPr lang="en-US" altLang="ko-KR" sz="4500" b="1" dirty="0" smtClean="0"/>
              <a:t>14. </a:t>
            </a:r>
            <a:r>
              <a:rPr lang="ko-KR" altLang="en-US" sz="4500" b="1" dirty="0" smtClean="0"/>
              <a:t>지극히 높은 곳에서는 </a:t>
            </a:r>
            <a:endParaRPr lang="en-US" altLang="ko-KR" sz="4500" b="1" dirty="0" smtClean="0"/>
          </a:p>
          <a:p>
            <a:pPr marL="342900" indent="-342900"/>
            <a:r>
              <a:rPr lang="en-US" altLang="ko-KR" sz="4500" b="1" dirty="0"/>
              <a:t> </a:t>
            </a:r>
            <a:r>
              <a:rPr lang="en-US" altLang="ko-KR" sz="4500" b="1" dirty="0" smtClean="0"/>
              <a:t> </a:t>
            </a:r>
            <a:r>
              <a:rPr lang="ko-KR" altLang="en-US" sz="4500" b="1" dirty="0" smtClean="0"/>
              <a:t>하나님께 영광이요 땅에서는 하나님이 기뻐하신 사람들 중에 평화로다 </a:t>
            </a:r>
            <a:endParaRPr lang="en-US" altLang="ko-KR" sz="4500" b="1" dirty="0" smtClean="0"/>
          </a:p>
          <a:p>
            <a:pPr marL="342900" indent="-342900"/>
            <a:r>
              <a:rPr lang="ko-KR" altLang="en-US" sz="4500" b="1" dirty="0" smtClean="0"/>
              <a:t>  하니라</a:t>
            </a:r>
            <a:endParaRPr lang="ko-KR" altLang="en-US" sz="4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화면 슬라이드 쇼(4:3)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hc4u41</dc:creator>
  <cp:lastModifiedBy>hc4u41</cp:lastModifiedBy>
  <cp:revision>1</cp:revision>
  <dcterms:created xsi:type="dcterms:W3CDTF">2014-11-22T23:30:35Z</dcterms:created>
  <dcterms:modified xsi:type="dcterms:W3CDTF">2014-11-22T23:35:05Z</dcterms:modified>
</cp:coreProperties>
</file>