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2" r:id="rId2"/>
    <p:sldId id="695" r:id="rId3"/>
    <p:sldId id="696" r:id="rId4"/>
    <p:sldId id="697" r:id="rId5"/>
    <p:sldId id="698" r:id="rId6"/>
    <p:sldId id="699" r:id="rId7"/>
    <p:sldId id="700" r:id="rId8"/>
    <p:sldId id="701" r:id="rId9"/>
    <p:sldId id="702" r:id="rId10"/>
    <p:sldId id="703" r:id="rId11"/>
    <p:sldId id="706" r:id="rId12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84" autoAdjust="0"/>
    <p:restoredTop sz="9466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8529A-A3DE-460A-A0C4-C40D3A5AE550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A7AB5-267D-4184-AC7F-E1865AAB5B0D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9366C-BF83-4BCA-B318-0ABB2356298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B512B1-9249-45C1-A5FA-BEEFDB9DCF0B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59190-9316-40A1-9676-EADE2D96AA7F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755124-54ED-41CC-94E8-6C49566E4BE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81912-F862-424E-BB67-279672E1ADD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7847F7-779A-4866-BA66-F9133E0EFCB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93C275-2B53-4A67-BE54-101FE3D781E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71076-D8EF-4D17-ACF3-62CF13035E7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0986D4-B2E2-47C1-AC74-DE94D8BBCAD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유형을 편집하려면 누르십시오</a:t>
            </a:r>
            <a:r>
              <a:rPr lang="en-US" altLang="ko-KR" smtClean="0"/>
              <a:t>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문자열 유형을 편집하려면 누르십시오</a:t>
            </a:r>
            <a:r>
              <a:rPr lang="en-US" altLang="ko-KR" smtClean="0"/>
              <a:t>.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세째 수준</a:t>
            </a:r>
          </a:p>
          <a:p>
            <a:pPr lvl="3"/>
            <a:r>
              <a:rPr lang="ko-KR" altLang="en-US" smtClean="0"/>
              <a:t>네째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3672B4-35D9-403F-9ADF-EAE0A6460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9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9" presetClass="exit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ppt_h/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2" grpId="1"/>
      <p:bldP spid="20483" grpId="0" build="p">
        <p:tmplLst>
          <p:tmpl lvl="1">
            <p:tnLst>
              <p:par>
                <p:cTn presetID="39" presetClass="entr" presetSubtype="0" ac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9" presetClass="entr" presetSubtype="0" ac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/20"/>
                          </p:val>
                        </p:tav>
                        <p:tav tm="50000">
                          <p:val>
                            <p:strVal val="#ppt_h/2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5000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3"/>
                          </p:val>
                        </p:tav>
                        <p:tav tm="5000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0483" grpId="1" build="allAtOnce">
        <p:tmplLst>
          <p:tmpl lvl="1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39" presetClass="exit" presetSubtype="0" decel="100000" fill="hold" nodeType="withEffect">
                  <p:stCondLst>
                    <p:cond delay="0"/>
                  </p:stCondLst>
                  <p:childTnLst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ppt_h"/>
                          </p:val>
                        </p:tav>
                        <p:tav tm="50000">
                          <p:val>
                            <p:strVal val="ppt_h/20"/>
                          </p:val>
                        </p:tav>
                        <p:tav tm="100000">
                          <p:val>
                            <p:strVal val="ppt_h/20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ppt_w"/>
                          </p:val>
                        </p:tav>
                        <p:tav tm="50000">
                          <p:val>
                            <p:strVal val="ppt_w+.3"/>
                          </p:val>
                        </p:tav>
                        <p:tav tm="100000">
                          <p:val>
                            <p:strVal val="ppt_w+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ppt_x"/>
                          </p:val>
                        </p:tav>
                        <p:tav tm="50000">
                          <p:val>
                            <p:strVal val="ppt_x"/>
                          </p:val>
                        </p:tav>
                        <p:tav tm="100000">
                          <p:val>
                            <p:strVal val="ppt_x-.3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20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ppt_y"/>
                          </p:val>
                        </p:tav>
                        <p:tav tm="100000">
                          <p:val>
                            <p:strVal val="ppt_y"/>
                          </p:val>
                        </p:tav>
                      </p:tavLst>
                    </p:anim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hidden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가장 낮은마음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주님께서 기뻐하시고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작은일에 큰기쁨을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느끼게 하시는도다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낮은 자의 하나님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928802"/>
            <a:ext cx="8642350" cy="31393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오직 주님만이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내삶의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도움이시니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주의 얼굴 보기 원합니다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무엇과도 주님을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 사랑해요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온맘과 정성다해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하나님의 신실한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친구 되길 원합니다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무엇과도 주님을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내가 지쳐 무력할때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주님께서 힘이 되시고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아름다운 하늘나라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내맘에 주시는도다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낮은 자의 하나님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071546"/>
            <a:ext cx="8642350" cy="51706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우리에게 축복하신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하나님 사랑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낮은자를 높여주시고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아름다운 하늘나라 허락하시고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내모든것 예비하시네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낮은 자의 하나님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517064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찬양함에 기쁨을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감사함에 평안을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간구함에 하나님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알도록 하셨네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( X2 )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낮은 자의 하나님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안에 거하라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나는 네 하나님이니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모든 환난 가운데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너를 지키는자라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안에 거하라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두려워 하지 말라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내가널 도와 주리니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놀라지 말라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네손 잡아 주리라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안에 거하라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네가 너를 지명하여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불렀나니 너는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내것이라</a:t>
            </a:r>
            <a:r>
              <a:rPr lang="en-US" altLang="ko-KR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 </a:t>
            </a: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내것이라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너의 하나님이라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안에 거하라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내가너를 보배롭고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존귀하게 여기노라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너를 사랑하는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네 여호와라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나의 안에 거하라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14282" y="1571612"/>
            <a:ext cx="8642350" cy="415498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무엇과도 주님을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바꾸지 않으리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다른 어떤 은혜 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ko-KR" altLang="en-US" sz="5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구하지 않으리</a:t>
            </a:r>
            <a:endParaRPr lang="en-US" altLang="ko-KR" sz="5500" dirty="0" smtClean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4932040" y="237302"/>
            <a:ext cx="3589670" cy="4770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609600" indent="-609600" algn="r">
              <a:spcBef>
                <a:spcPct val="50000"/>
              </a:spcBef>
            </a:pPr>
            <a:r>
              <a:rPr lang="ko-KR" altLang="en-US" sz="2500" dirty="0" smtClean="0">
                <a:solidFill>
                  <a:schemeClr val="bg1"/>
                </a:solidFill>
                <a:latin typeface="산돌다솔 M" pitchFamily="50" charset="-127"/>
                <a:ea typeface="산돌다솔 M" pitchFamily="50" charset="-127"/>
              </a:rPr>
              <a:t>나 무엇과도 주님을</a:t>
            </a:r>
            <a:endParaRPr lang="en-US" altLang="ko-KR" sz="2500" dirty="0">
              <a:solidFill>
                <a:schemeClr val="bg1"/>
              </a:solidFill>
              <a:latin typeface="산돌다솔 M" pitchFamily="50" charset="-127"/>
              <a:ea typeface="산돌다솔 M" pitchFamily="50" charset="-127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1_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1558</TotalTime>
  <Words>141</Words>
  <Application>Microsoft Office PowerPoint</Application>
  <PresentationFormat>화면 슬라이드 쇼(4:3)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1_기본 디자인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</vt:vector>
  </TitlesOfParts>
  <Company>루세네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이주만</dc:creator>
  <cp:lastModifiedBy>Windows 사용자</cp:lastModifiedBy>
  <cp:revision>57</cp:revision>
  <dcterms:created xsi:type="dcterms:W3CDTF">2004-10-07T15:00:13Z</dcterms:created>
  <dcterms:modified xsi:type="dcterms:W3CDTF">2014-05-11T09:28:19Z</dcterms:modified>
</cp:coreProperties>
</file>