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2" r:id="rId2"/>
    <p:sldId id="695" r:id="rId3"/>
    <p:sldId id="696" r:id="rId4"/>
    <p:sldId id="697" r:id="rId5"/>
    <p:sldId id="698" r:id="rId6"/>
    <p:sldId id="699" r:id="rId7"/>
    <p:sldId id="700" r:id="rId8"/>
    <p:sldId id="701" r:id="rId9"/>
    <p:sldId id="702" r:id="rId10"/>
    <p:sldId id="703" r:id="rId11"/>
    <p:sldId id="706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529A-A3DE-460A-A0C4-C40D3A5AE55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7AB5-267D-4184-AC7F-E1865AAB5B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366C-BF83-4BCA-B318-0ABB235629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2B1-9249-45C1-A5FA-BEEFDB9DCF0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59190-9316-40A1-9676-EADE2D96A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124-54ED-41CC-94E8-6C49566E4B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81912-F862-424E-BB67-279672E1A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847F7-779A-4866-BA66-F9133E0EFC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275-2B53-4A67-BE54-101FE3D781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71076-D8EF-4D17-ACF3-62CF13035E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86D4-B2E2-47C1-AC74-DE94D8BBCA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3672B4-35D9-403F-9ADF-EAE0A6460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가장 낮은마음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주님께서 기뻐하시고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작은일에 큰기쁨을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느끼게 하시는도다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낮은 자의 하나님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928802"/>
            <a:ext cx="8642350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주님만이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내삶의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도움이시니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주의 얼굴 보기 원합니다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사랑해요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온맘과 정성다해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신실한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친구 되길 원합니다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내가 지쳐 무력할때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주님께서 힘이 되시고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아름다운 하늘나라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내맘에 주시는도다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낮은 자의 하나님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071546"/>
            <a:ext cx="864235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우리에게 축복하신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사랑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낮은자를 높여주시고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아름다운 하늘나라 허락하시고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내모든것 예비하시네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낮은 자의 하나님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5170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찬양함에 기쁨을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감사함에 평안을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간구함에 하나님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알도록 하셨네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( X2 )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낮은 자의 하나님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안에 거하라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나는 네 하나님이니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모든 환난 가운데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너를 지키는자라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안에 거하라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두려워 하지 말라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내가널 도와 주리니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놀라지 말라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네손 잡아 주리라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안에 거하라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네가 너를 지명하여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불렀나니 너는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내것이라</a:t>
            </a:r>
            <a:r>
              <a:rPr lang="en-US" altLang="ko-KR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 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내것이라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너의 하나님이라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안에 거하라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내가너를 보배롭고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존귀하게 여기노라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너를 사랑하는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네 여호와라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안에 거하라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4282" y="1571612"/>
            <a:ext cx="864235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바꾸지 않으리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다른 어떤 은혜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구하지 않으리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141</Words>
  <Application>Microsoft Office PowerPoint</Application>
  <PresentationFormat>화면 슬라이드 쇼(4:3)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루세네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이주만</dc:creator>
  <cp:lastModifiedBy>Windows 사용자</cp:lastModifiedBy>
  <cp:revision>57</cp:revision>
  <dcterms:created xsi:type="dcterms:W3CDTF">2004-10-07T15:00:13Z</dcterms:created>
  <dcterms:modified xsi:type="dcterms:W3CDTF">2014-05-11T09:28:19Z</dcterms:modified>
</cp:coreProperties>
</file>