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4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18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9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862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63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516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24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665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38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74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002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C7A54-64AC-46CC-970A-1493E607CA44}" type="datetimeFigureOut">
              <a:rPr lang="ko-KR" altLang="en-US" smtClean="0"/>
              <a:t>2016-08-13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85C6F-9286-4E3A-AE60-36BD80243A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88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kr/url?sa=i&amp;rct=j&amp;q=&amp;esrc=s&amp;frm=1&amp;source=images&amp;cd=&amp;cad=rja&amp;uact=8&amp;ved=0ahUKEwiJ5I-bvvrNAhVFmZQKHYdlC_EQjRwIBw&amp;url=http://www.heymyung.org/load.asp?sub_p%3Dboard/board%26idx%3D35%26b_code%3D1%26board_md%3Dview&amp;bvm=bv.127178174,d.dGo&amp;psig=AFQjCNGclrgqenvFizmO7VAWTuBgpFSQvw&amp;ust=1468844352206463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www.google.co.kr/url?sa=i&amp;rct=j&amp;q=&amp;esrc=s&amp;frm=1&amp;source=images&amp;cd=&amp;cad=rja&amp;uact=8&amp;ved=0ahUKEwi5tvDjwfrNAhWJKZQKHXL7D3QQjRwIBw&amp;url=http://ehanbit.org/bbs/tb.php/community_notice/59&amp;bvm=bv.127178174,d.dGo&amp;psig=AFQjCNFyR95xLaYDP3Or-BKgxoqaqZ9BKw&amp;ust=14688453369721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그룹 208"/>
          <p:cNvGrpSpPr/>
          <p:nvPr/>
        </p:nvGrpSpPr>
        <p:grpSpPr>
          <a:xfrm>
            <a:off x="79530" y="98884"/>
            <a:ext cx="2908294" cy="6066420"/>
            <a:chOff x="79530" y="98884"/>
            <a:chExt cx="2908294" cy="6066420"/>
          </a:xfrm>
        </p:grpSpPr>
        <p:grpSp>
          <p:nvGrpSpPr>
            <p:cNvPr id="32" name="그룹 31"/>
            <p:cNvGrpSpPr/>
            <p:nvPr/>
          </p:nvGrpSpPr>
          <p:grpSpPr>
            <a:xfrm>
              <a:off x="79530" y="98885"/>
              <a:ext cx="2908294" cy="6058775"/>
              <a:chOff x="3573016" y="-25482"/>
              <a:chExt cx="3341213" cy="6346246"/>
            </a:xfrm>
          </p:grpSpPr>
          <p:grpSp>
            <p:nvGrpSpPr>
              <p:cNvPr id="33" name="그룹 32"/>
              <p:cNvGrpSpPr/>
              <p:nvPr/>
            </p:nvGrpSpPr>
            <p:grpSpPr>
              <a:xfrm>
                <a:off x="3573016" y="0"/>
                <a:ext cx="3341213" cy="6320764"/>
                <a:chOff x="3573016" y="0"/>
                <a:chExt cx="3341213" cy="6320764"/>
              </a:xfrm>
            </p:grpSpPr>
            <p:grpSp>
              <p:nvGrpSpPr>
                <p:cNvPr id="39" name="그룹 38"/>
                <p:cNvGrpSpPr/>
                <p:nvPr/>
              </p:nvGrpSpPr>
              <p:grpSpPr>
                <a:xfrm>
                  <a:off x="3573016" y="1"/>
                  <a:ext cx="3341213" cy="6320763"/>
                  <a:chOff x="3573016" y="1"/>
                  <a:chExt cx="3341213" cy="6320763"/>
                </a:xfrm>
              </p:grpSpPr>
              <p:pic>
                <p:nvPicPr>
                  <p:cNvPr id="43" name="Picture 12" descr="http://heymyung.org/_data/board_list_file/1/2014/141014090729103.jpg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573016" y="1"/>
                    <a:ext cx="3341213" cy="6320763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44" name="Picture 12" descr="http://heymyung.org/_data/board_list_file/1/2014/141014090729103.jpg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75008" b="93567"/>
                  <a:stretch/>
                </p:blipFill>
                <p:spPr bwMode="auto">
                  <a:xfrm>
                    <a:off x="6021288" y="34028"/>
                    <a:ext cx="819512" cy="2895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40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4293849" y="2699792"/>
                  <a:ext cx="1837385" cy="2438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1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3573016" y="2490195"/>
                  <a:ext cx="3284984" cy="38305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2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3573016" y="0"/>
                  <a:ext cx="3284984" cy="269979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34" name="Picture 2" descr="http://ehanbit.org/data/cheditor4/1210/c165f07900df8d32993137854b564748_8eldXASCS9wv.jp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94021" y="-25482"/>
                <a:ext cx="3312327" cy="14756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9367" y="1691769"/>
                <a:ext cx="2868510" cy="100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75371" y="3563888"/>
                <a:ext cx="3074342" cy="2065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67026" y="2966043"/>
                <a:ext cx="3074342" cy="5258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85927" y="2870435"/>
                <a:ext cx="3074342" cy="1173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5" name="직사각형 44"/>
            <p:cNvSpPr/>
            <p:nvPr/>
          </p:nvSpPr>
          <p:spPr>
            <a:xfrm>
              <a:off x="79530" y="98884"/>
              <a:ext cx="2908294" cy="6066420"/>
            </a:xfrm>
            <a:prstGeom prst="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6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811" r="4647" b="21895"/>
            <a:stretch/>
          </p:blipFill>
          <p:spPr bwMode="auto">
            <a:xfrm>
              <a:off x="311226" y="2481017"/>
              <a:ext cx="2539934" cy="83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TextBox 46"/>
            <p:cNvSpPr txBox="1"/>
            <p:nvPr/>
          </p:nvSpPr>
          <p:spPr>
            <a:xfrm>
              <a:off x="187795" y="2564904"/>
              <a:ext cx="2691763" cy="65787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2016. 08. 28</a:t>
              </a:r>
              <a:r>
                <a:rPr lang="en-US" altLang="ko-KR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(</a:t>
              </a:r>
              <a:r>
                <a:rPr lang="ko-KR" altLang="en-US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일</a:t>
              </a:r>
              <a:r>
                <a:rPr lang="en-US" altLang="ko-KR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  </a:t>
              </a:r>
              <a:r>
                <a:rPr lang="en-US" altLang="ko-KR" sz="14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9:00 ~ 18:00</a:t>
              </a:r>
            </a:p>
            <a:p>
              <a:pPr algn="just">
                <a:lnSpc>
                  <a:spcPct val="150000"/>
                </a:lnSpc>
              </a:pPr>
              <a:r>
                <a:rPr lang="ko-KR" altLang="en-US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현대교회 </a:t>
              </a:r>
              <a:r>
                <a:rPr lang="en-US" altLang="ko-KR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1</a:t>
              </a:r>
              <a:r>
                <a:rPr lang="ko-KR" altLang="en-US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층 카페</a:t>
              </a:r>
              <a:endParaRPr lang="ko-KR" altLang="en-US" sz="1050" b="1" dirty="0">
                <a:solidFill>
                  <a:srgbClr val="663300"/>
                </a:solidFill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40006" y="4133182"/>
              <a:ext cx="2783903" cy="96180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 anchor="ctr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주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최</a:t>
              </a:r>
              <a:r>
                <a:rPr lang="ko-KR" altLang="en-US" sz="105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현대교회 총 </a:t>
              </a:r>
              <a:r>
                <a:rPr lang="ko-KR" altLang="en-US" sz="1000" dirty="0" err="1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여선교회</a:t>
              </a:r>
              <a:endParaRPr lang="en-US" altLang="ko-KR" sz="1000" dirty="0" smtClean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물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품</a:t>
              </a:r>
              <a:r>
                <a:rPr lang="ko-KR" altLang="en-US" sz="105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장난감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의류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신발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생필품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공산품 등</a:t>
              </a:r>
              <a:endParaRPr lang="en-US" altLang="ko-KR" sz="1000" dirty="0" smtClean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900" b="1" dirty="0" err="1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제출일시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2016. 08. 21</a:t>
              </a:r>
              <a:r>
                <a:rPr lang="en-US" altLang="ko-KR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(</a:t>
              </a:r>
              <a:r>
                <a:rPr lang="ko-KR" altLang="en-US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주일</a:t>
              </a:r>
              <a:r>
                <a:rPr lang="en-US" altLang="ko-KR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제출</a:t>
              </a:r>
              <a:endParaRPr lang="en-US" altLang="ko-KR" sz="1000" dirty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r>
                <a:rPr lang="en-US" altLang="ko-KR" sz="1000" dirty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              (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필요 시 방문 수거 가능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</a:t>
              </a:r>
              <a:endParaRPr lang="en-US" altLang="ko-KR" sz="1000" dirty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226" y="3676310"/>
              <a:ext cx="2444901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rgbClr val="19B14C"/>
                  </a:solidFill>
                  <a:latin typeface="한컴 바겐세일 M" panose="02020603020101020101" pitchFamily="18" charset="-127"/>
                  <a:ea typeface="한컴 바겐세일 M" panose="02020603020101020101" pitchFamily="18" charset="-127"/>
                </a:rPr>
                <a:t>쓸만한 물품을 제출해 주세요</a:t>
              </a:r>
              <a:r>
                <a:rPr lang="en-US" altLang="ko-KR" sz="1600" b="1" dirty="0" smtClean="0">
                  <a:solidFill>
                    <a:srgbClr val="19B14C"/>
                  </a:solidFill>
                  <a:latin typeface="한컴 바겐세일 M" panose="02020603020101020101" pitchFamily="18" charset="-127"/>
                  <a:ea typeface="한컴 바겐세일 M" panose="02020603020101020101" pitchFamily="18" charset="-127"/>
                </a:rPr>
                <a:t>!</a:t>
              </a:r>
              <a:endParaRPr lang="ko-KR" altLang="en-US" sz="1600" b="1" dirty="0">
                <a:solidFill>
                  <a:srgbClr val="19B14C"/>
                </a:solidFill>
                <a:latin typeface="한컴 바겐세일 M" panose="02020603020101020101" pitchFamily="18" charset="-127"/>
                <a:ea typeface="한컴 바겐세일 M" panose="02020603020101020101" pitchFamily="18" charset="-127"/>
              </a:endParaRPr>
            </a:p>
          </p:txBody>
        </p:sp>
        <p:pic>
          <p:nvPicPr>
            <p:cNvPr id="50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86" t="57115" b="39193"/>
            <a:stretch/>
          </p:blipFill>
          <p:spPr bwMode="auto">
            <a:xfrm>
              <a:off x="111925" y="2492897"/>
              <a:ext cx="1071519" cy="166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86" t="57115" b="39193"/>
            <a:stretch/>
          </p:blipFill>
          <p:spPr bwMode="auto">
            <a:xfrm>
              <a:off x="1867362" y="2492896"/>
              <a:ext cx="1071519" cy="166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0" name="TextBox 159"/>
            <p:cNvSpPr txBox="1"/>
            <p:nvPr/>
          </p:nvSpPr>
          <p:spPr>
            <a:xfrm>
              <a:off x="999286" y="5613356"/>
              <a:ext cx="1909497" cy="47994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문의사항은 아래 번호로 연락주세요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☎ 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010 – 7571 – 6531 (</a:t>
              </a: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박명희 권사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</a:t>
              </a:r>
              <a:endParaRPr lang="ko-KR" altLang="en-US" sz="900" b="1" dirty="0">
                <a:solidFill>
                  <a:srgbClr val="663300"/>
                </a:solidFill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cxnSp>
          <p:nvCxnSpPr>
            <p:cNvPr id="162" name="직선 연결선 161"/>
            <p:cNvCxnSpPr/>
            <p:nvPr/>
          </p:nvCxnSpPr>
          <p:spPr>
            <a:xfrm>
              <a:off x="134501" y="3438800"/>
              <a:ext cx="2774282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그룹 206"/>
          <p:cNvGrpSpPr/>
          <p:nvPr/>
        </p:nvGrpSpPr>
        <p:grpSpPr>
          <a:xfrm>
            <a:off x="6092706" y="98884"/>
            <a:ext cx="2943790" cy="6066420"/>
            <a:chOff x="6092706" y="98884"/>
            <a:chExt cx="2943790" cy="6066420"/>
          </a:xfrm>
        </p:grpSpPr>
        <p:grpSp>
          <p:nvGrpSpPr>
            <p:cNvPr id="163" name="그룹 162"/>
            <p:cNvGrpSpPr/>
            <p:nvPr/>
          </p:nvGrpSpPr>
          <p:grpSpPr>
            <a:xfrm>
              <a:off x="6092706" y="98885"/>
              <a:ext cx="2908294" cy="6058775"/>
              <a:chOff x="3573016" y="-25482"/>
              <a:chExt cx="3341213" cy="6346246"/>
            </a:xfrm>
          </p:grpSpPr>
          <p:grpSp>
            <p:nvGrpSpPr>
              <p:cNvPr id="164" name="그룹 163"/>
              <p:cNvGrpSpPr/>
              <p:nvPr/>
            </p:nvGrpSpPr>
            <p:grpSpPr>
              <a:xfrm>
                <a:off x="3573016" y="0"/>
                <a:ext cx="3341213" cy="6320764"/>
                <a:chOff x="3573016" y="0"/>
                <a:chExt cx="3341213" cy="6320764"/>
              </a:xfrm>
            </p:grpSpPr>
            <p:grpSp>
              <p:nvGrpSpPr>
                <p:cNvPr id="170" name="그룹 169"/>
                <p:cNvGrpSpPr/>
                <p:nvPr/>
              </p:nvGrpSpPr>
              <p:grpSpPr>
                <a:xfrm>
                  <a:off x="3573016" y="1"/>
                  <a:ext cx="3341213" cy="6320763"/>
                  <a:chOff x="3573016" y="1"/>
                  <a:chExt cx="3341213" cy="6320763"/>
                </a:xfrm>
              </p:grpSpPr>
              <p:pic>
                <p:nvPicPr>
                  <p:cNvPr id="174" name="Picture 12" descr="http://heymyung.org/_data/board_list_file/1/2014/141014090729103.jpg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573016" y="1"/>
                    <a:ext cx="3341213" cy="6320763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75" name="Picture 12" descr="http://heymyung.org/_data/board_list_file/1/2014/141014090729103.jpg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75008" b="93567"/>
                  <a:stretch/>
                </p:blipFill>
                <p:spPr bwMode="auto">
                  <a:xfrm>
                    <a:off x="6021288" y="34028"/>
                    <a:ext cx="819512" cy="2895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171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4293849" y="2699792"/>
                  <a:ext cx="1837385" cy="2438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2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3573016" y="2490195"/>
                  <a:ext cx="3284984" cy="38305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3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3573016" y="0"/>
                  <a:ext cx="3284984" cy="269979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165" name="Picture 2" descr="http://ehanbit.org/data/cheditor4/1210/c165f07900df8d32993137854b564748_8eldXASCS9wv.jp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94021" y="-25482"/>
                <a:ext cx="3312327" cy="14756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6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9367" y="1691769"/>
                <a:ext cx="2868510" cy="100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7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75371" y="3563888"/>
                <a:ext cx="3074342" cy="2065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8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67026" y="2966043"/>
                <a:ext cx="3074342" cy="5258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9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85927" y="2870435"/>
                <a:ext cx="3074342" cy="1173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6" name="직사각형 175"/>
            <p:cNvSpPr/>
            <p:nvPr/>
          </p:nvSpPr>
          <p:spPr>
            <a:xfrm>
              <a:off x="6128202" y="98884"/>
              <a:ext cx="2908294" cy="6066420"/>
            </a:xfrm>
            <a:prstGeom prst="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77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811" r="4647" b="21895"/>
            <a:stretch/>
          </p:blipFill>
          <p:spPr bwMode="auto">
            <a:xfrm>
              <a:off x="6359898" y="2481017"/>
              <a:ext cx="2539934" cy="83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8" name="TextBox 177"/>
            <p:cNvSpPr txBox="1"/>
            <p:nvPr/>
          </p:nvSpPr>
          <p:spPr>
            <a:xfrm>
              <a:off x="6236467" y="2564904"/>
              <a:ext cx="2691763" cy="65787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2016. 08. 28</a:t>
              </a:r>
              <a:r>
                <a:rPr lang="en-US" altLang="ko-KR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(</a:t>
              </a:r>
              <a:r>
                <a:rPr lang="ko-KR" altLang="en-US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일</a:t>
              </a:r>
              <a:r>
                <a:rPr lang="en-US" altLang="ko-KR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  </a:t>
              </a:r>
              <a:r>
                <a:rPr lang="en-US" altLang="ko-KR" sz="14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9:00 ~ 18:00</a:t>
              </a:r>
            </a:p>
            <a:p>
              <a:pPr algn="just">
                <a:lnSpc>
                  <a:spcPct val="150000"/>
                </a:lnSpc>
              </a:pPr>
              <a:r>
                <a:rPr lang="ko-KR" altLang="en-US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현대교회 </a:t>
              </a:r>
              <a:r>
                <a:rPr lang="en-US" altLang="ko-KR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1</a:t>
              </a:r>
              <a:r>
                <a:rPr lang="ko-KR" altLang="en-US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층 카페</a:t>
              </a:r>
              <a:endParaRPr lang="ko-KR" altLang="en-US" sz="1050" b="1" dirty="0">
                <a:solidFill>
                  <a:srgbClr val="663300"/>
                </a:solidFill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188678" y="4133182"/>
              <a:ext cx="2783903" cy="96180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 anchor="ctr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주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최</a:t>
              </a:r>
              <a:r>
                <a:rPr lang="ko-KR" altLang="en-US" sz="105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현대교회 총 </a:t>
              </a:r>
              <a:r>
                <a:rPr lang="ko-KR" altLang="en-US" sz="1000" dirty="0" err="1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여선교회</a:t>
              </a:r>
              <a:endParaRPr lang="en-US" altLang="ko-KR" sz="1000" dirty="0" smtClean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물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품</a:t>
              </a:r>
              <a:r>
                <a:rPr lang="ko-KR" altLang="en-US" sz="105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장난감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의류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신발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생필품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공산품 등</a:t>
              </a:r>
              <a:endParaRPr lang="en-US" altLang="ko-KR" sz="1000" dirty="0" smtClean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900" b="1" dirty="0" err="1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제출일시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2016. 08. 21</a:t>
              </a:r>
              <a:r>
                <a:rPr lang="en-US" altLang="ko-KR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(</a:t>
              </a:r>
              <a:r>
                <a:rPr lang="ko-KR" altLang="en-US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주일</a:t>
              </a:r>
              <a:r>
                <a:rPr lang="en-US" altLang="ko-KR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제출</a:t>
              </a:r>
              <a:endParaRPr lang="en-US" altLang="ko-KR" sz="1000" dirty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r>
                <a:rPr lang="en-US" altLang="ko-KR" sz="1000" dirty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              (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필요 시 방문 수거 가능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</a:t>
              </a:r>
              <a:endParaRPr lang="en-US" altLang="ko-KR" sz="1000" dirty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6359898" y="3676310"/>
              <a:ext cx="2444901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rgbClr val="19B14C"/>
                  </a:solidFill>
                  <a:latin typeface="한컴 바겐세일 M" panose="02020603020101020101" pitchFamily="18" charset="-127"/>
                  <a:ea typeface="한컴 바겐세일 M" panose="02020603020101020101" pitchFamily="18" charset="-127"/>
                </a:rPr>
                <a:t>쓸만한 물품을 제출해 주세요</a:t>
              </a:r>
              <a:r>
                <a:rPr lang="en-US" altLang="ko-KR" sz="1600" b="1" dirty="0" smtClean="0">
                  <a:solidFill>
                    <a:srgbClr val="19B14C"/>
                  </a:solidFill>
                  <a:latin typeface="한컴 바겐세일 M" panose="02020603020101020101" pitchFamily="18" charset="-127"/>
                  <a:ea typeface="한컴 바겐세일 M" panose="02020603020101020101" pitchFamily="18" charset="-127"/>
                </a:rPr>
                <a:t>!</a:t>
              </a:r>
              <a:endParaRPr lang="ko-KR" altLang="en-US" sz="1600" b="1" dirty="0">
                <a:solidFill>
                  <a:srgbClr val="19B14C"/>
                </a:solidFill>
                <a:latin typeface="한컴 바겐세일 M" panose="02020603020101020101" pitchFamily="18" charset="-127"/>
                <a:ea typeface="한컴 바겐세일 M" panose="02020603020101020101" pitchFamily="18" charset="-127"/>
              </a:endParaRPr>
            </a:p>
          </p:txBody>
        </p:sp>
        <p:pic>
          <p:nvPicPr>
            <p:cNvPr id="181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86" t="57115" b="39193"/>
            <a:stretch/>
          </p:blipFill>
          <p:spPr bwMode="auto">
            <a:xfrm>
              <a:off x="6160597" y="2492897"/>
              <a:ext cx="1071519" cy="166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86" t="57115" b="39193"/>
            <a:stretch/>
          </p:blipFill>
          <p:spPr bwMode="auto">
            <a:xfrm>
              <a:off x="7916034" y="2492896"/>
              <a:ext cx="1071519" cy="166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3" name="TextBox 182"/>
            <p:cNvSpPr txBox="1"/>
            <p:nvPr/>
          </p:nvSpPr>
          <p:spPr>
            <a:xfrm>
              <a:off x="7047958" y="5613356"/>
              <a:ext cx="1909497" cy="47994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문의사항은 아래 번호로 연락주세요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☎ 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010 – 7571 – 6531 (</a:t>
              </a: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박명희 권사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</a:t>
              </a:r>
              <a:endParaRPr lang="ko-KR" altLang="en-US" sz="900" b="1" dirty="0">
                <a:solidFill>
                  <a:srgbClr val="663300"/>
                </a:solidFill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cxnSp>
          <p:nvCxnSpPr>
            <p:cNvPr id="184" name="직선 연결선 183"/>
            <p:cNvCxnSpPr/>
            <p:nvPr/>
          </p:nvCxnSpPr>
          <p:spPr>
            <a:xfrm>
              <a:off x="6183173" y="3438800"/>
              <a:ext cx="2774282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그룹 207"/>
          <p:cNvGrpSpPr/>
          <p:nvPr/>
        </p:nvGrpSpPr>
        <p:grpSpPr>
          <a:xfrm>
            <a:off x="3064153" y="98884"/>
            <a:ext cx="2943790" cy="6066420"/>
            <a:chOff x="3064153" y="98884"/>
            <a:chExt cx="2943790" cy="6066420"/>
          </a:xfrm>
        </p:grpSpPr>
        <p:grpSp>
          <p:nvGrpSpPr>
            <p:cNvPr id="185" name="그룹 184"/>
            <p:cNvGrpSpPr/>
            <p:nvPr/>
          </p:nvGrpSpPr>
          <p:grpSpPr>
            <a:xfrm>
              <a:off x="3064153" y="98885"/>
              <a:ext cx="2908294" cy="6058775"/>
              <a:chOff x="3573016" y="-25482"/>
              <a:chExt cx="3341213" cy="6346246"/>
            </a:xfrm>
          </p:grpSpPr>
          <p:grpSp>
            <p:nvGrpSpPr>
              <p:cNvPr id="186" name="그룹 185"/>
              <p:cNvGrpSpPr/>
              <p:nvPr/>
            </p:nvGrpSpPr>
            <p:grpSpPr>
              <a:xfrm>
                <a:off x="3573016" y="0"/>
                <a:ext cx="3341213" cy="6320764"/>
                <a:chOff x="3573016" y="0"/>
                <a:chExt cx="3341213" cy="6320764"/>
              </a:xfrm>
            </p:grpSpPr>
            <p:grpSp>
              <p:nvGrpSpPr>
                <p:cNvPr id="192" name="그룹 191"/>
                <p:cNvGrpSpPr/>
                <p:nvPr/>
              </p:nvGrpSpPr>
              <p:grpSpPr>
                <a:xfrm>
                  <a:off x="3573016" y="1"/>
                  <a:ext cx="3341213" cy="6320763"/>
                  <a:chOff x="3573016" y="1"/>
                  <a:chExt cx="3341213" cy="6320763"/>
                </a:xfrm>
              </p:grpSpPr>
              <p:pic>
                <p:nvPicPr>
                  <p:cNvPr id="196" name="Picture 12" descr="http://heymyung.org/_data/board_list_file/1/2014/141014090729103.jpg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573016" y="1"/>
                    <a:ext cx="3341213" cy="6320763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97" name="Picture 12" descr="http://heymyung.org/_data/board_list_file/1/2014/141014090729103.jpg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75008" b="93567"/>
                  <a:stretch/>
                </p:blipFill>
                <p:spPr bwMode="auto">
                  <a:xfrm>
                    <a:off x="6021288" y="34028"/>
                    <a:ext cx="819512" cy="2895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193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4293849" y="2699792"/>
                  <a:ext cx="1837385" cy="2438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4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3573016" y="2490195"/>
                  <a:ext cx="3284984" cy="38305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5" name="Picture 12" descr="http://heymyung.org/_data/board_list_file/1/2014/141014090729103.jpg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966" t="55726" b="38855"/>
                <a:stretch/>
              </p:blipFill>
              <p:spPr bwMode="auto">
                <a:xfrm>
                  <a:off x="3573016" y="0"/>
                  <a:ext cx="3284984" cy="269979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187" name="Picture 2" descr="http://ehanbit.org/data/cheditor4/1210/c165f07900df8d32993137854b564748_8eldXASCS9wv.jp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94021" y="-25482"/>
                <a:ext cx="3312327" cy="14756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8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9367" y="1691769"/>
                <a:ext cx="2868510" cy="1008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9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75371" y="3563888"/>
                <a:ext cx="3074342" cy="2065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0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67026" y="2966043"/>
                <a:ext cx="3074342" cy="5258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1" name="Picture 12" descr="http://heymyung.org/_data/board_list_file/1/2014/141014090729103.jp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032" b="21440"/>
              <a:stretch/>
            </p:blipFill>
            <p:spPr bwMode="auto">
              <a:xfrm>
                <a:off x="3685927" y="2870435"/>
                <a:ext cx="3074342" cy="1173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98" name="직사각형 197"/>
            <p:cNvSpPr/>
            <p:nvPr/>
          </p:nvSpPr>
          <p:spPr>
            <a:xfrm>
              <a:off x="3099649" y="98884"/>
              <a:ext cx="2908294" cy="6066420"/>
            </a:xfrm>
            <a:prstGeom prst="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99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811" r="4647" b="21895"/>
            <a:stretch/>
          </p:blipFill>
          <p:spPr bwMode="auto">
            <a:xfrm>
              <a:off x="3331345" y="2481017"/>
              <a:ext cx="2539934" cy="83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0" name="TextBox 199"/>
            <p:cNvSpPr txBox="1"/>
            <p:nvPr/>
          </p:nvSpPr>
          <p:spPr>
            <a:xfrm>
              <a:off x="3207914" y="2564904"/>
              <a:ext cx="2691763" cy="65787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2016. 08. 28</a:t>
              </a:r>
              <a:r>
                <a:rPr lang="en-US" altLang="ko-KR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(</a:t>
              </a:r>
              <a:r>
                <a:rPr lang="ko-KR" altLang="en-US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일</a:t>
              </a:r>
              <a:r>
                <a:rPr lang="en-US" altLang="ko-KR" sz="12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  </a:t>
              </a:r>
              <a:r>
                <a:rPr lang="en-US" altLang="ko-KR" sz="14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9:00 ~ 18:00</a:t>
              </a:r>
            </a:p>
            <a:p>
              <a:pPr algn="just">
                <a:lnSpc>
                  <a:spcPct val="150000"/>
                </a:lnSpc>
              </a:pPr>
              <a:r>
                <a:rPr lang="ko-KR" altLang="en-US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현대교회 </a:t>
              </a:r>
              <a:r>
                <a:rPr lang="en-US" altLang="ko-KR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1</a:t>
              </a:r>
              <a:r>
                <a:rPr lang="ko-KR" altLang="en-US" sz="105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층 카페</a:t>
              </a:r>
              <a:endParaRPr lang="ko-KR" altLang="en-US" sz="1050" b="1" dirty="0">
                <a:solidFill>
                  <a:srgbClr val="663300"/>
                </a:solidFill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160125" y="4133182"/>
              <a:ext cx="2783903" cy="96180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 anchor="ctr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주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최</a:t>
              </a:r>
              <a:r>
                <a:rPr lang="ko-KR" altLang="en-US" sz="105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현대교회 총 </a:t>
              </a:r>
              <a:r>
                <a:rPr lang="ko-KR" altLang="en-US" sz="1000" dirty="0" err="1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여선교회</a:t>
              </a:r>
              <a:endParaRPr lang="en-US" altLang="ko-KR" sz="1000" dirty="0" smtClean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물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품</a:t>
              </a:r>
              <a:r>
                <a:rPr lang="ko-KR" altLang="en-US" sz="105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장난감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의류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신발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생필품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·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공산품 등</a:t>
              </a:r>
              <a:endParaRPr lang="en-US" altLang="ko-KR" sz="1000" dirty="0" smtClean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ko-KR" altLang="en-US" sz="900" b="1" dirty="0" err="1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제출일시</a:t>
              </a:r>
              <a:r>
                <a:rPr lang="ko-KR" altLang="en-US" sz="1000" b="1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2016. 08. 21</a:t>
              </a:r>
              <a:r>
                <a:rPr lang="en-US" altLang="ko-KR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(</a:t>
              </a:r>
              <a:r>
                <a:rPr lang="ko-KR" altLang="en-US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주일</a:t>
              </a:r>
              <a:r>
                <a:rPr lang="en-US" altLang="ko-KR" sz="9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 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제출</a:t>
              </a:r>
              <a:endParaRPr lang="en-US" altLang="ko-KR" sz="1000" dirty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  <a:p>
              <a:r>
                <a:rPr lang="en-US" altLang="ko-KR" sz="1000" dirty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                (</a:t>
              </a:r>
              <a:r>
                <a:rPr lang="ko-KR" altLang="en-US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필요 시 방문 수거 가능</a:t>
              </a:r>
              <a:r>
                <a:rPr lang="en-US" altLang="ko-KR" sz="1000" dirty="0" smtClean="0"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</a:t>
              </a:r>
              <a:endParaRPr lang="en-US" altLang="ko-KR" sz="1000" dirty="0"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331345" y="3676310"/>
              <a:ext cx="2444901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rgbClr val="19B14C"/>
                  </a:solidFill>
                  <a:latin typeface="한컴 바겐세일 M" panose="02020603020101020101" pitchFamily="18" charset="-127"/>
                  <a:ea typeface="한컴 바겐세일 M" panose="02020603020101020101" pitchFamily="18" charset="-127"/>
                </a:rPr>
                <a:t>쓸만한 물품을 제출해 주세요</a:t>
              </a:r>
              <a:r>
                <a:rPr lang="en-US" altLang="ko-KR" sz="1600" b="1" dirty="0" smtClean="0">
                  <a:solidFill>
                    <a:srgbClr val="19B14C"/>
                  </a:solidFill>
                  <a:latin typeface="한컴 바겐세일 M" panose="02020603020101020101" pitchFamily="18" charset="-127"/>
                  <a:ea typeface="한컴 바겐세일 M" panose="02020603020101020101" pitchFamily="18" charset="-127"/>
                </a:rPr>
                <a:t>!</a:t>
              </a:r>
              <a:endParaRPr lang="ko-KR" altLang="en-US" sz="1600" b="1" dirty="0">
                <a:solidFill>
                  <a:srgbClr val="19B14C"/>
                </a:solidFill>
                <a:latin typeface="한컴 바겐세일 M" panose="02020603020101020101" pitchFamily="18" charset="-127"/>
                <a:ea typeface="한컴 바겐세일 M" panose="02020603020101020101" pitchFamily="18" charset="-127"/>
              </a:endParaRPr>
            </a:p>
          </p:txBody>
        </p:sp>
        <p:pic>
          <p:nvPicPr>
            <p:cNvPr id="203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86" t="57115" b="39193"/>
            <a:stretch/>
          </p:blipFill>
          <p:spPr bwMode="auto">
            <a:xfrm>
              <a:off x="3132044" y="2492897"/>
              <a:ext cx="1071519" cy="166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" name="Picture 12" descr="http://heymyung.org/_data/board_list_file/1/2014/141014090729103.jp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86" t="57115" b="39193"/>
            <a:stretch/>
          </p:blipFill>
          <p:spPr bwMode="auto">
            <a:xfrm>
              <a:off x="4887481" y="2492896"/>
              <a:ext cx="1071519" cy="166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5" name="TextBox 204"/>
            <p:cNvSpPr txBox="1"/>
            <p:nvPr/>
          </p:nvSpPr>
          <p:spPr>
            <a:xfrm>
              <a:off x="4019405" y="5613356"/>
              <a:ext cx="1909497" cy="47994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문의사항은 아래 번호로 연락주세요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☎ 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010 – 7571 – 6531 (</a:t>
              </a:r>
              <a:r>
                <a:rPr lang="ko-KR" altLang="en-US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박명희 권사</a:t>
              </a:r>
              <a:r>
                <a:rPr lang="en-US" altLang="ko-KR" sz="900" b="1" dirty="0" smtClean="0">
                  <a:solidFill>
                    <a:srgbClr val="663300"/>
                  </a:solidFill>
                  <a:latin typeface="한컴 윤체 L" panose="02020603020101020101" pitchFamily="18" charset="-127"/>
                  <a:ea typeface="한컴 윤체 L" panose="02020603020101020101" pitchFamily="18" charset="-127"/>
                </a:rPr>
                <a:t>)</a:t>
              </a:r>
              <a:endParaRPr lang="ko-KR" altLang="en-US" sz="900" b="1" dirty="0">
                <a:solidFill>
                  <a:srgbClr val="663300"/>
                </a:solidFill>
                <a:latin typeface="한컴 윤체 L" panose="02020603020101020101" pitchFamily="18" charset="-127"/>
                <a:ea typeface="한컴 윤체 L" panose="02020603020101020101" pitchFamily="18" charset="-127"/>
              </a:endParaRPr>
            </a:p>
          </p:txBody>
        </p:sp>
        <p:cxnSp>
          <p:nvCxnSpPr>
            <p:cNvPr id="206" name="직선 연결선 205"/>
            <p:cNvCxnSpPr/>
            <p:nvPr/>
          </p:nvCxnSpPr>
          <p:spPr>
            <a:xfrm>
              <a:off x="3154620" y="3438800"/>
              <a:ext cx="2774282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8850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210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HanulTari</dc:creator>
  <cp:lastModifiedBy>HanulTari</cp:lastModifiedBy>
  <cp:revision>2</cp:revision>
  <dcterms:created xsi:type="dcterms:W3CDTF">2016-08-13T07:34:14Z</dcterms:created>
  <dcterms:modified xsi:type="dcterms:W3CDTF">2016-08-13T07:48:34Z</dcterms:modified>
</cp:coreProperties>
</file>