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7" r:id="rId2"/>
    <p:sldId id="461" r:id="rId3"/>
    <p:sldId id="441" r:id="rId4"/>
    <p:sldId id="462" r:id="rId5"/>
    <p:sldId id="442" r:id="rId6"/>
    <p:sldId id="463" r:id="rId7"/>
    <p:sldId id="444" r:id="rId8"/>
    <p:sldId id="474" r:id="rId9"/>
    <p:sldId id="475" r:id="rId10"/>
    <p:sldId id="476" r:id="rId11"/>
    <p:sldId id="446" r:id="rId12"/>
    <p:sldId id="447" r:id="rId13"/>
    <p:sldId id="473" r:id="rId14"/>
    <p:sldId id="448" r:id="rId15"/>
    <p:sldId id="464" r:id="rId16"/>
    <p:sldId id="465" r:id="rId17"/>
    <p:sldId id="466" r:id="rId18"/>
    <p:sldId id="467" r:id="rId19"/>
    <p:sldId id="468" r:id="rId20"/>
    <p:sldId id="472" r:id="rId21"/>
    <p:sldId id="350" r:id="rId2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2A5F"/>
    <a:srgbClr val="000099"/>
    <a:srgbClr val="0000FF"/>
    <a:srgbClr val="0066FF"/>
    <a:srgbClr val="AE92D8"/>
    <a:srgbClr val="AB9DCD"/>
    <a:srgbClr val="F9EE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25" autoAdjust="0"/>
    <p:restoredTop sz="94660"/>
  </p:normalViewPr>
  <p:slideViewPr>
    <p:cSldViewPr>
      <p:cViewPr varScale="1">
        <p:scale>
          <a:sx n="97" d="100"/>
          <a:sy n="97" d="100"/>
        </p:scale>
        <p:origin x="-29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3642F1-216E-4717-97B0-F459B9A6491B}" type="datetimeFigureOut">
              <a:rPr lang="ko-KR" altLang="en-US" smtClean="0"/>
              <a:t>2015-02-06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B1A837-1F65-47BC-8230-A3F9C148525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57639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12DDC-A91D-4AD1-8680-6DFCD3887BA1}" type="datetimeFigureOut">
              <a:rPr lang="ko-KR" altLang="en-US" smtClean="0"/>
              <a:t>2015-02-06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4981F-6B5F-4E7A-BEFA-4F66D5EA06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0304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12DDC-A91D-4AD1-8680-6DFCD3887BA1}" type="datetimeFigureOut">
              <a:rPr lang="ko-KR" altLang="en-US" smtClean="0"/>
              <a:t>2015-02-06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4981F-6B5F-4E7A-BEFA-4F66D5EA06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49712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12DDC-A91D-4AD1-8680-6DFCD3887BA1}" type="datetimeFigureOut">
              <a:rPr lang="ko-KR" altLang="en-US" smtClean="0"/>
              <a:t>2015-02-06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4981F-6B5F-4E7A-BEFA-4F66D5EA06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09766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12DDC-A91D-4AD1-8680-6DFCD3887BA1}" type="datetimeFigureOut">
              <a:rPr lang="ko-KR" altLang="en-US" smtClean="0"/>
              <a:t>2015-02-06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4981F-6B5F-4E7A-BEFA-4F66D5EA06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48884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12DDC-A91D-4AD1-8680-6DFCD3887BA1}" type="datetimeFigureOut">
              <a:rPr lang="ko-KR" altLang="en-US" smtClean="0"/>
              <a:t>2015-02-06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4981F-6B5F-4E7A-BEFA-4F66D5EA06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2906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12DDC-A91D-4AD1-8680-6DFCD3887BA1}" type="datetimeFigureOut">
              <a:rPr lang="ko-KR" altLang="en-US" smtClean="0"/>
              <a:t>2015-02-06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4981F-6B5F-4E7A-BEFA-4F66D5EA06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5341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12DDC-A91D-4AD1-8680-6DFCD3887BA1}" type="datetimeFigureOut">
              <a:rPr lang="ko-KR" altLang="en-US" smtClean="0"/>
              <a:t>2015-02-06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4981F-6B5F-4E7A-BEFA-4F66D5EA06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51357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12DDC-A91D-4AD1-8680-6DFCD3887BA1}" type="datetimeFigureOut">
              <a:rPr lang="ko-KR" altLang="en-US" smtClean="0"/>
              <a:t>2015-02-06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4981F-6B5F-4E7A-BEFA-4F66D5EA06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5534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12DDC-A91D-4AD1-8680-6DFCD3887BA1}" type="datetimeFigureOut">
              <a:rPr lang="ko-KR" altLang="en-US" smtClean="0"/>
              <a:t>2015-02-06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4981F-6B5F-4E7A-BEFA-4F66D5EA06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3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12DDC-A91D-4AD1-8680-6DFCD3887BA1}" type="datetimeFigureOut">
              <a:rPr lang="ko-KR" altLang="en-US" smtClean="0"/>
              <a:t>2015-02-06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4981F-6B5F-4E7A-BEFA-4F66D5EA06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93317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12DDC-A91D-4AD1-8680-6DFCD3887BA1}" type="datetimeFigureOut">
              <a:rPr lang="ko-KR" altLang="en-US" smtClean="0"/>
              <a:t>2015-02-06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4981F-6B5F-4E7A-BEFA-4F66D5EA06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95412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312DDC-A91D-4AD1-8680-6DFCD3887BA1}" type="datetimeFigureOut">
              <a:rPr lang="ko-KR" altLang="en-US" smtClean="0"/>
              <a:t>2015-02-06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C4981F-6B5F-4E7A-BEFA-4F66D5EA06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7645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" y="0"/>
            <a:ext cx="9141714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11560" y="1556792"/>
            <a:ext cx="74168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3600" b="1" dirty="0" smtClean="0">
                <a:solidFill>
                  <a:schemeClr val="bg1"/>
                </a:solidFill>
                <a:latin typeface="+mj-lt"/>
              </a:rPr>
              <a:t>감사의 사람에게 주시는 </a:t>
            </a:r>
            <a:endParaRPr lang="en-US" altLang="ko-KR" sz="3600" b="1" dirty="0" smtClean="0">
              <a:solidFill>
                <a:schemeClr val="bg1"/>
              </a:solidFill>
              <a:latin typeface="+mj-lt"/>
            </a:endParaRPr>
          </a:p>
          <a:p>
            <a:pPr algn="r"/>
            <a:r>
              <a:rPr lang="ko-KR" altLang="en-US" sz="3600" b="1" dirty="0" smtClean="0">
                <a:solidFill>
                  <a:schemeClr val="bg1"/>
                </a:solidFill>
                <a:latin typeface="+mj-lt"/>
              </a:rPr>
              <a:t>형통의 축복</a:t>
            </a:r>
            <a:endParaRPr lang="ko-KR" altLang="en-US" sz="3600" b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57895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753666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 smtClean="0"/>
              <a:t>로마서 </a:t>
            </a:r>
            <a:r>
              <a:rPr lang="en-US" altLang="ko-KR" sz="3200" b="1" dirty="0" smtClean="0"/>
              <a:t>4:19~22</a:t>
            </a:r>
            <a:endParaRPr lang="en-US" altLang="ko-KR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59632" y="1496973"/>
            <a:ext cx="662473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ko-KR" altLang="en-US" sz="3200" b="1" dirty="0"/>
              <a:t>그가 백세나 되어 자기 몸이 죽은 것 같고 사라의 태가 죽은 것 같음을 알고도 믿음이 약하여지지 아니하고 믿음이 없어 하나님의 약속을 의심하지 않고 믿음으로 견고하여져서 하나님께 영광을 돌리며 약속하신 그것을 또한 능히 이루실 줄을 확신하였으니 그러므로 그것이 그에게 의로 여겨졌느니라</a:t>
            </a:r>
          </a:p>
        </p:txBody>
      </p:sp>
    </p:spTree>
    <p:extLst>
      <p:ext uri="{BB962C8B-B14F-4D97-AF65-F5344CB8AC3E}">
        <p14:creationId xmlns:p14="http://schemas.microsoft.com/office/powerpoint/2010/main" val="2170302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over/>
      </p:transition>
    </mc:Choice>
    <mc:Fallback xmlns="">
      <p:transition spd="slow">
        <p:cover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1991742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 smtClean="0"/>
              <a:t>시편 </a:t>
            </a:r>
            <a:r>
              <a:rPr lang="en-US" altLang="ko-KR" sz="3200" b="1" dirty="0" smtClean="0"/>
              <a:t>50:23</a:t>
            </a:r>
            <a:endParaRPr lang="en-US" altLang="ko-KR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59632" y="2735049"/>
            <a:ext cx="662473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ko-KR" altLang="en-US" sz="3200" b="1" dirty="0" smtClean="0"/>
              <a:t>감사로 </a:t>
            </a:r>
            <a:r>
              <a:rPr lang="ko-KR" altLang="en-US" sz="3200" b="1" dirty="0"/>
              <a:t>제사를 드리는 자가 나를 영화롭게 하나니 그의 행위를 옳게 하는 자에게 내가 하나님의 구원을 보이리라</a:t>
            </a:r>
          </a:p>
        </p:txBody>
      </p:sp>
    </p:spTree>
    <p:extLst>
      <p:ext uri="{BB962C8B-B14F-4D97-AF65-F5344CB8AC3E}">
        <p14:creationId xmlns:p14="http://schemas.microsoft.com/office/powerpoint/2010/main" val="553949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over/>
      </p:transition>
    </mc:Choice>
    <mc:Fallback xmlns="">
      <p:transition spd="slow">
        <p:cover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1640" y="1268760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 err="1" smtClean="0"/>
              <a:t>누가복음</a:t>
            </a:r>
            <a:r>
              <a:rPr lang="ko-KR" altLang="en-US" sz="3200" b="1" dirty="0" smtClean="0"/>
              <a:t> </a:t>
            </a:r>
            <a:r>
              <a:rPr lang="en-US" altLang="ko-KR" sz="3200" b="1" dirty="0" smtClean="0"/>
              <a:t>17:17~19</a:t>
            </a:r>
            <a:endParaRPr lang="en-US" altLang="ko-KR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331640" y="2012067"/>
            <a:ext cx="662473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ko-KR" altLang="en-US" sz="3200" b="1" dirty="0" smtClean="0"/>
              <a:t>예수께서 </a:t>
            </a:r>
            <a:r>
              <a:rPr lang="ko-KR" altLang="en-US" sz="3200" b="1" dirty="0"/>
              <a:t>대답하여 이르시되 열 사람이 다 깨끗함을 받지 아니하였느냐 그 아홉은 어디 있느냐 이 이방인 외에는 하나님께 영광을 돌리러 돌아온 자가 없느냐 하시고 그에게 이르시되 일어나 가라 네 믿음이 너를 구원하였느니라 하시더라</a:t>
            </a:r>
          </a:p>
        </p:txBody>
      </p:sp>
    </p:spTree>
    <p:extLst>
      <p:ext uri="{BB962C8B-B14F-4D97-AF65-F5344CB8AC3E}">
        <p14:creationId xmlns:p14="http://schemas.microsoft.com/office/powerpoint/2010/main" val="553949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over/>
      </p:transition>
    </mc:Choice>
    <mc:Fallback xmlns="">
      <p:transition spd="slow">
        <p:cover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1640" y="2328555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 err="1" smtClean="0"/>
              <a:t>누가복음</a:t>
            </a:r>
            <a:r>
              <a:rPr lang="ko-KR" altLang="en-US" sz="3200" b="1" dirty="0" smtClean="0"/>
              <a:t> </a:t>
            </a:r>
            <a:r>
              <a:rPr lang="en-US" altLang="ko-KR" sz="3200" b="1" dirty="0" smtClean="0"/>
              <a:t>7:47b</a:t>
            </a:r>
            <a:endParaRPr lang="en-US" altLang="ko-KR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331640" y="3071862"/>
            <a:ext cx="66247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ko-KR" altLang="en-US" sz="3200" b="1" dirty="0" smtClean="0"/>
              <a:t>그의 </a:t>
            </a:r>
            <a:r>
              <a:rPr lang="ko-KR" altLang="en-US" sz="3200" b="1" dirty="0"/>
              <a:t>많은 죄가 사하여졌도다 </a:t>
            </a:r>
            <a:endParaRPr lang="en-US" altLang="ko-KR" sz="3200" b="1" dirty="0" smtClean="0"/>
          </a:p>
          <a:p>
            <a:pPr algn="just"/>
            <a:r>
              <a:rPr lang="ko-KR" altLang="en-US" sz="3200" b="1" dirty="0" smtClean="0"/>
              <a:t>이는 </a:t>
            </a:r>
            <a:r>
              <a:rPr lang="ko-KR" altLang="en-US" sz="3200" b="1" dirty="0"/>
              <a:t>그의 사랑함이 </a:t>
            </a:r>
            <a:r>
              <a:rPr lang="ko-KR" altLang="en-US" sz="3200" b="1" dirty="0" smtClean="0"/>
              <a:t>많음이라</a:t>
            </a:r>
            <a:r>
              <a:rPr lang="en-US" altLang="ko-KR" sz="3200" b="1" dirty="0" smtClean="0"/>
              <a:t>.</a:t>
            </a:r>
            <a:endParaRPr lang="ko-KR" alt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549722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over/>
      </p:transition>
    </mc:Choice>
    <mc:Fallback xmlns="">
      <p:transition spd="slow">
        <p:cover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1484784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 smtClean="0"/>
              <a:t>이사야 </a:t>
            </a:r>
            <a:r>
              <a:rPr lang="en-US" altLang="ko-KR" sz="3200" b="1" dirty="0" smtClean="0"/>
              <a:t>29:13</a:t>
            </a:r>
            <a:endParaRPr lang="en-US" altLang="ko-KR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59632" y="2228091"/>
            <a:ext cx="662473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ko-KR" altLang="en-US" sz="3200" b="1" dirty="0" smtClean="0"/>
              <a:t>주께서 </a:t>
            </a:r>
            <a:r>
              <a:rPr lang="ko-KR" altLang="en-US" sz="3200" b="1" dirty="0"/>
              <a:t>이르시되 이 백성이 입으로는 나를 가까이 하며 입술로는 나를 공경하나 그들의 마음은 내게서 멀리 떠났나니 그들이 나를 경외함은 사람의 계명으로 가르침을 받았을 뿐이라</a:t>
            </a:r>
          </a:p>
        </p:txBody>
      </p:sp>
    </p:spTree>
    <p:extLst>
      <p:ext uri="{BB962C8B-B14F-4D97-AF65-F5344CB8AC3E}">
        <p14:creationId xmlns:p14="http://schemas.microsoft.com/office/powerpoint/2010/main" val="553949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over/>
      </p:transition>
    </mc:Choice>
    <mc:Fallback xmlns="">
      <p:transition spd="slow">
        <p:cover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1510913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 smtClean="0"/>
              <a:t>시편 </a:t>
            </a:r>
            <a:r>
              <a:rPr lang="en-US" altLang="ko-KR" sz="3200" b="1" dirty="0" smtClean="0"/>
              <a:t>40:5</a:t>
            </a:r>
            <a:endParaRPr lang="en-US" altLang="ko-KR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59632" y="2254220"/>
            <a:ext cx="662473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ko-KR" altLang="en-US" sz="3200" b="1" dirty="0" smtClean="0"/>
              <a:t>여호와 </a:t>
            </a:r>
            <a:r>
              <a:rPr lang="ko-KR" altLang="en-US" sz="3200" b="1" dirty="0"/>
              <a:t>나의 하나님이여 주께서 행하신 기적이 많고 우리를 향하신 주의 생각도 많아 누구도 주와 견줄 수가 없나이다</a:t>
            </a:r>
            <a:r>
              <a:rPr lang="en-US" altLang="ko-KR" sz="3200" b="1" dirty="0"/>
              <a:t>. </a:t>
            </a:r>
            <a:r>
              <a:rPr lang="ko-KR" altLang="en-US" sz="3200" b="1" dirty="0"/>
              <a:t>내가 널리 알려 말하고자 하나 너무 많아 그 수를 셀 수도 </a:t>
            </a:r>
            <a:r>
              <a:rPr lang="ko-KR" altLang="en-US" sz="3200" b="1" dirty="0" smtClean="0"/>
              <a:t>없나이다</a:t>
            </a:r>
            <a:r>
              <a:rPr lang="en-US" altLang="ko-KR" sz="3200" b="1" dirty="0" smtClean="0"/>
              <a:t>.</a:t>
            </a:r>
            <a:endParaRPr lang="ko-KR" alt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4116326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over/>
      </p:transition>
    </mc:Choice>
    <mc:Fallback xmlns="">
      <p:transition spd="slow">
        <p:cover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1991742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 smtClean="0"/>
              <a:t>히브리서 </a:t>
            </a:r>
            <a:r>
              <a:rPr lang="en-US" altLang="ko-KR" sz="3200" b="1" dirty="0" smtClean="0"/>
              <a:t>13:5</a:t>
            </a:r>
            <a:endParaRPr lang="en-US" altLang="ko-KR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59632" y="2735049"/>
            <a:ext cx="662473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ko-KR" altLang="en-US" sz="3200" b="1" dirty="0" smtClean="0"/>
              <a:t>그러므로 </a:t>
            </a:r>
            <a:r>
              <a:rPr lang="ko-KR" altLang="en-US" sz="3200" b="1" dirty="0"/>
              <a:t>우리는 예수로 말미암아 항상 찬송의 제사를 하나님께 드리자 이는 그 이름을 증언하는 입술의 </a:t>
            </a:r>
            <a:r>
              <a:rPr lang="ko-KR" altLang="en-US" sz="3200" b="1" dirty="0" smtClean="0"/>
              <a:t>열매니라</a:t>
            </a:r>
            <a:r>
              <a:rPr lang="en-US" altLang="ko-KR" sz="3200" b="1" dirty="0" smtClean="0"/>
              <a:t>.</a:t>
            </a:r>
            <a:endParaRPr lang="ko-KR" alt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4271004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over/>
      </p:transition>
    </mc:Choice>
    <mc:Fallback xmlns="">
      <p:transition spd="slow">
        <p:cover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1991742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 err="1" smtClean="0"/>
              <a:t>골로새서</a:t>
            </a:r>
            <a:r>
              <a:rPr lang="ko-KR" altLang="en-US" sz="3200" b="1" dirty="0" smtClean="0"/>
              <a:t> </a:t>
            </a:r>
            <a:r>
              <a:rPr lang="en-US" altLang="ko-KR" sz="3200" b="1" dirty="0" smtClean="0"/>
              <a:t>3:15</a:t>
            </a:r>
            <a:endParaRPr lang="en-US" altLang="ko-KR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59632" y="2735049"/>
            <a:ext cx="662473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ko-KR" altLang="en-US" sz="3200" b="1" dirty="0" smtClean="0"/>
              <a:t>그리스도의 </a:t>
            </a:r>
            <a:r>
              <a:rPr lang="ko-KR" altLang="en-US" sz="3200" b="1" dirty="0"/>
              <a:t>평강이 너희 마음을 주장하게 하라 너희는 평강을 위하여 한 몸으로 부르심을 받았나니 너희는 또한 감사하는 자가 되라</a:t>
            </a:r>
          </a:p>
        </p:txBody>
      </p:sp>
    </p:spTree>
    <p:extLst>
      <p:ext uri="{BB962C8B-B14F-4D97-AF65-F5344CB8AC3E}">
        <p14:creationId xmlns:p14="http://schemas.microsoft.com/office/powerpoint/2010/main" val="4271004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over/>
      </p:transition>
    </mc:Choice>
    <mc:Fallback xmlns="">
      <p:transition spd="slow">
        <p:cover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1991742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 smtClean="0"/>
              <a:t>잠언 </a:t>
            </a:r>
            <a:r>
              <a:rPr lang="en-US" altLang="ko-KR" sz="3200" b="1" dirty="0" smtClean="0"/>
              <a:t>3:9~10</a:t>
            </a:r>
            <a:endParaRPr lang="en-US" altLang="ko-KR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59632" y="2735049"/>
            <a:ext cx="662473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ko-KR" altLang="en-US" sz="3200" b="1" dirty="0" smtClean="0"/>
              <a:t>네 </a:t>
            </a:r>
            <a:r>
              <a:rPr lang="ko-KR" altLang="en-US" sz="3200" b="1" dirty="0"/>
              <a:t>재물과 네 소산물의 처음 익은 열매로 여호와를 공경하라 그리하면 네 창고가 가득히 차고 네 포도즙 틀에 새 포도즙이 넘치리라</a:t>
            </a:r>
          </a:p>
        </p:txBody>
      </p:sp>
    </p:spTree>
    <p:extLst>
      <p:ext uri="{BB962C8B-B14F-4D97-AF65-F5344CB8AC3E}">
        <p14:creationId xmlns:p14="http://schemas.microsoft.com/office/powerpoint/2010/main" val="4271004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over/>
      </p:transition>
    </mc:Choice>
    <mc:Fallback xmlns="">
      <p:transition spd="slow">
        <p:cover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1510913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 smtClean="0"/>
              <a:t>말라기 </a:t>
            </a:r>
            <a:r>
              <a:rPr lang="en-US" altLang="ko-KR" sz="3200" b="1" dirty="0" smtClean="0"/>
              <a:t>3:10</a:t>
            </a:r>
            <a:endParaRPr lang="en-US" altLang="ko-KR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59632" y="2254220"/>
            <a:ext cx="662473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ko-KR" altLang="en-US" sz="3200" b="1" dirty="0" smtClean="0"/>
              <a:t>만군의 </a:t>
            </a:r>
            <a:r>
              <a:rPr lang="ko-KR" altLang="en-US" sz="3200" b="1" dirty="0"/>
              <a:t>여호와가 이르노라 너희의 온전한 십일조를 창고에 들여 나의 집에 양식이 있게 하고 그것으로 나를 시험하여 내가 하늘 문을 열고 너희에게 복을 쌓을 곳이 없도록 붓지 아니하나 보라</a:t>
            </a:r>
          </a:p>
        </p:txBody>
      </p:sp>
    </p:spTree>
    <p:extLst>
      <p:ext uri="{BB962C8B-B14F-4D97-AF65-F5344CB8AC3E}">
        <p14:creationId xmlns:p14="http://schemas.microsoft.com/office/powerpoint/2010/main" val="4271004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over/>
      </p:transition>
    </mc:Choice>
    <mc:Fallback xmlns="">
      <p:transition spd="slow">
        <p:cover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010202" y="1491749"/>
            <a:ext cx="716219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ko-KR" sz="3200" b="1" dirty="0" smtClean="0">
                <a:solidFill>
                  <a:srgbClr val="C00000"/>
                </a:solidFill>
              </a:rPr>
              <a:t>1.</a:t>
            </a:r>
            <a:r>
              <a:rPr lang="ko-KR" altLang="en-US" sz="3200" b="1" dirty="0" smtClean="0"/>
              <a:t>한나가 </a:t>
            </a:r>
            <a:r>
              <a:rPr lang="ko-KR" altLang="en-US" sz="3200" b="1" dirty="0"/>
              <a:t>기도하여 이르되 내 마음이 여호와로 말미암아 즐거워하며 내 뿔이 여호와로 말미암아 높아졌으며 내 입이 내 원수들을 향하여 크게 열렸으니 이는 내가 주의 구원으로 말미암아 </a:t>
            </a:r>
            <a:r>
              <a:rPr lang="ko-KR" altLang="en-US" sz="3200" b="1" dirty="0" err="1" smtClean="0"/>
              <a:t>기뻐함이니이다</a:t>
            </a:r>
            <a:r>
              <a:rPr lang="ko-KR" altLang="en-US" sz="3200" b="1" dirty="0" smtClean="0"/>
              <a:t> </a:t>
            </a:r>
            <a:r>
              <a:rPr lang="en-US" altLang="ko-KR" sz="3200" b="1" dirty="0" smtClean="0">
                <a:solidFill>
                  <a:srgbClr val="C00000"/>
                </a:solidFill>
              </a:rPr>
              <a:t>2.</a:t>
            </a:r>
            <a:r>
              <a:rPr lang="ko-KR" altLang="en-US" sz="3200" b="1" dirty="0" smtClean="0"/>
              <a:t>여호와와 </a:t>
            </a:r>
            <a:r>
              <a:rPr lang="ko-KR" altLang="en-US" sz="3200" b="1" dirty="0"/>
              <a:t>같이 거룩하신 이가 없으시니 이는 주 밖에 다른 이가 없고 우리 하나님 같은 반석도 </a:t>
            </a:r>
            <a:r>
              <a:rPr lang="ko-KR" altLang="en-US" sz="3200" b="1" dirty="0" err="1" smtClean="0"/>
              <a:t>없으심이니이다</a:t>
            </a:r>
            <a:r>
              <a:rPr lang="en-US" altLang="ko-KR" sz="3200" b="1" dirty="0" smtClean="0"/>
              <a:t>.</a:t>
            </a:r>
            <a:endParaRPr lang="en-US" altLang="ko-KR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010202" y="764704"/>
            <a:ext cx="71621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 err="1" smtClean="0"/>
              <a:t>사무엘상</a:t>
            </a:r>
            <a:r>
              <a:rPr lang="ko-KR" altLang="en-US" sz="3200" b="1" dirty="0" smtClean="0"/>
              <a:t> </a:t>
            </a:r>
            <a:r>
              <a:rPr lang="en-US" altLang="ko-KR" sz="3200" b="1" dirty="0" smtClean="0"/>
              <a:t>2:1~2</a:t>
            </a:r>
            <a:endParaRPr lang="ko-KR" alt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426040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1991742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 smtClean="0"/>
              <a:t>로마서 </a:t>
            </a:r>
            <a:r>
              <a:rPr lang="en-US" altLang="ko-KR" sz="3200" b="1" dirty="0" smtClean="0"/>
              <a:t>1:21</a:t>
            </a:r>
            <a:endParaRPr lang="en-US" altLang="ko-KR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59632" y="2735049"/>
            <a:ext cx="662473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ko-KR" altLang="en-US" sz="3200" b="1" dirty="0"/>
              <a:t>하나님을 알되 하나님을 영화롭게도 아니하며 감사하지도 아니하고 오히려 그 생각이 허망하여지며 미련한 마음이 </a:t>
            </a:r>
            <a:r>
              <a:rPr lang="ko-KR" altLang="en-US" sz="3200" b="1" dirty="0" smtClean="0"/>
              <a:t>어두워졌나니</a:t>
            </a:r>
            <a:endParaRPr lang="ko-KR" alt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4271004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over/>
      </p:transition>
    </mc:Choice>
    <mc:Fallback xmlns="">
      <p:transition spd="slow">
        <p:cover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0280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19672" y="2052137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 err="1" smtClean="0"/>
              <a:t>사무엘상</a:t>
            </a:r>
            <a:r>
              <a:rPr lang="ko-KR" altLang="en-US" sz="3200" b="1" dirty="0" smtClean="0"/>
              <a:t> </a:t>
            </a:r>
            <a:r>
              <a:rPr lang="en-US" altLang="ko-KR" sz="3200" b="1" dirty="0" smtClean="0"/>
              <a:t>1:10</a:t>
            </a:r>
            <a:endParaRPr lang="en-US" altLang="ko-KR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619672" y="2795444"/>
            <a:ext cx="66247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ko-KR" altLang="en-US" sz="3200" b="1" dirty="0" smtClean="0"/>
              <a:t>한나가 </a:t>
            </a:r>
            <a:endParaRPr lang="en-US" altLang="ko-KR" sz="3200" b="1" dirty="0" smtClean="0"/>
          </a:p>
          <a:p>
            <a:pPr algn="just"/>
            <a:r>
              <a:rPr lang="ko-KR" altLang="en-US" sz="3200" b="1" dirty="0" smtClean="0"/>
              <a:t>마음이 </a:t>
            </a:r>
            <a:r>
              <a:rPr lang="ko-KR" altLang="en-US" sz="3200" b="1" dirty="0"/>
              <a:t>괴로워서 </a:t>
            </a:r>
            <a:endParaRPr lang="en-US" altLang="ko-KR" sz="3200" b="1" dirty="0" smtClean="0"/>
          </a:p>
          <a:p>
            <a:pPr algn="just"/>
            <a:r>
              <a:rPr lang="ko-KR" altLang="en-US" sz="3200" b="1" dirty="0" smtClean="0"/>
              <a:t>여호와께 </a:t>
            </a:r>
            <a:r>
              <a:rPr lang="ko-KR" altLang="en-US" sz="3200" b="1" dirty="0"/>
              <a:t>기도하고 통곡하며</a:t>
            </a:r>
          </a:p>
        </p:txBody>
      </p:sp>
    </p:spTree>
    <p:extLst>
      <p:ext uri="{BB962C8B-B14F-4D97-AF65-F5344CB8AC3E}">
        <p14:creationId xmlns:p14="http://schemas.microsoft.com/office/powerpoint/2010/main" val="3900768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over/>
      </p:transition>
    </mc:Choice>
    <mc:Fallback xmlns="">
      <p:transition spd="slow">
        <p:cover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2052137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 err="1" smtClean="0"/>
              <a:t>사무엘상</a:t>
            </a:r>
            <a:r>
              <a:rPr lang="ko-KR" altLang="en-US" sz="3200" b="1" dirty="0" smtClean="0"/>
              <a:t> </a:t>
            </a:r>
            <a:r>
              <a:rPr lang="en-US" altLang="ko-KR" sz="3200" b="1" dirty="0" smtClean="0"/>
              <a:t>1:18</a:t>
            </a:r>
            <a:endParaRPr lang="en-US" altLang="ko-KR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59632" y="2795444"/>
            <a:ext cx="66247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ko-KR" altLang="en-US" sz="3200" b="1" dirty="0"/>
              <a:t>당신의 여종이 </a:t>
            </a:r>
            <a:r>
              <a:rPr lang="ko-KR" altLang="en-US" sz="3200" b="1" dirty="0" smtClean="0"/>
              <a:t>당신께 </a:t>
            </a:r>
            <a:r>
              <a:rPr lang="ko-KR" altLang="en-US" sz="3200" b="1" dirty="0"/>
              <a:t>은혜 입기를 원하나이다 하고 가서 먹고 얼굴에 다시는 근심 빛이 없더라 </a:t>
            </a:r>
          </a:p>
        </p:txBody>
      </p:sp>
    </p:spTree>
    <p:extLst>
      <p:ext uri="{BB962C8B-B14F-4D97-AF65-F5344CB8AC3E}">
        <p14:creationId xmlns:p14="http://schemas.microsoft.com/office/powerpoint/2010/main" val="4163974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over/>
      </p:transition>
    </mc:Choice>
    <mc:Fallback xmlns="">
      <p:transition spd="slow">
        <p:cover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1484784"/>
            <a:ext cx="70567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 err="1" smtClean="0"/>
              <a:t>사무엘상</a:t>
            </a:r>
            <a:r>
              <a:rPr lang="ko-KR" altLang="en-US" sz="3200" b="1" dirty="0" smtClean="0"/>
              <a:t> </a:t>
            </a:r>
            <a:r>
              <a:rPr lang="en-US" altLang="ko-KR" sz="3200" b="1" dirty="0" smtClean="0"/>
              <a:t>2:1</a:t>
            </a:r>
            <a:endParaRPr lang="en-US" altLang="ko-KR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043608" y="2228091"/>
            <a:ext cx="705678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ko-KR" altLang="en-US" sz="3200" b="1" dirty="0" smtClean="0"/>
              <a:t>한나가 </a:t>
            </a:r>
            <a:r>
              <a:rPr lang="ko-KR" altLang="en-US" sz="3200" b="1" dirty="0"/>
              <a:t>기도하여 이르되 내 마음이 여호와로 말미암아 즐거워하며 내 뿔이 여호와로 말미암아 높아졌으며 내 입이 내 원수들을 향하여 크게 열렸으니 이는 내가 주의 구원으로 말미암아 </a:t>
            </a:r>
            <a:r>
              <a:rPr lang="ko-KR" altLang="en-US" sz="3200" b="1" dirty="0" err="1"/>
              <a:t>기뻐함이니이다</a:t>
            </a:r>
            <a:r>
              <a:rPr lang="ko-KR" altLang="en-US" sz="32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00768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over/>
      </p:transition>
    </mc:Choice>
    <mc:Fallback xmlns="">
      <p:transition spd="slow">
        <p:cover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1124744"/>
            <a:ext cx="70567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 err="1" smtClean="0"/>
              <a:t>사무엘상</a:t>
            </a:r>
            <a:r>
              <a:rPr lang="ko-KR" altLang="en-US" sz="3200" b="1" dirty="0" smtClean="0"/>
              <a:t> </a:t>
            </a:r>
            <a:r>
              <a:rPr lang="en-US" altLang="ko-KR" sz="3200" b="1" dirty="0" smtClean="0"/>
              <a:t>2:7~8</a:t>
            </a:r>
            <a:endParaRPr lang="en-US" altLang="ko-KR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043608" y="1868051"/>
            <a:ext cx="705678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ko-KR" altLang="en-US" sz="3200" b="1" dirty="0" smtClean="0"/>
              <a:t>여호와는 </a:t>
            </a:r>
            <a:r>
              <a:rPr lang="ko-KR" altLang="en-US" sz="3200" b="1" dirty="0"/>
              <a:t>가난하게도 하시고 부하게도 하시며 낮추기도 하시고 높이기도 </a:t>
            </a:r>
            <a:r>
              <a:rPr lang="ko-KR" altLang="en-US" sz="3200" b="1" dirty="0" err="1"/>
              <a:t>하시는도다</a:t>
            </a:r>
            <a:r>
              <a:rPr lang="en-US" altLang="ko-KR" sz="3200" b="1" dirty="0"/>
              <a:t>. </a:t>
            </a:r>
            <a:r>
              <a:rPr lang="ko-KR" altLang="en-US" sz="3200" b="1" dirty="0"/>
              <a:t>가난한 자를 </a:t>
            </a:r>
            <a:r>
              <a:rPr lang="ko-KR" altLang="en-US" sz="3200" b="1" dirty="0" err="1"/>
              <a:t>진토에서</a:t>
            </a:r>
            <a:r>
              <a:rPr lang="ko-KR" altLang="en-US" sz="3200" b="1" dirty="0"/>
              <a:t> 일으키시며 빈궁한 자를 거름더미에서 올리사 귀족들과 함께 앉게 하시며 영광의 자리를 차지하게 </a:t>
            </a:r>
            <a:r>
              <a:rPr lang="ko-KR" altLang="en-US" sz="3200" b="1" dirty="0" err="1"/>
              <a:t>하시는도다</a:t>
            </a:r>
            <a:r>
              <a:rPr lang="en-US" altLang="ko-KR" sz="3200" b="1" dirty="0"/>
              <a:t>. </a:t>
            </a:r>
            <a:r>
              <a:rPr lang="ko-KR" altLang="en-US" sz="3200" b="1" dirty="0"/>
              <a:t>땅의 기둥들은 여호와의 것이라 여호와께서 세계를 그것들 위에 </a:t>
            </a:r>
            <a:r>
              <a:rPr lang="ko-KR" altLang="en-US" sz="3200" b="1" dirty="0" err="1"/>
              <a:t>세우셨도다</a:t>
            </a:r>
            <a:r>
              <a:rPr lang="en-US" altLang="ko-KR" sz="3200" b="1" dirty="0"/>
              <a:t>.</a:t>
            </a:r>
            <a:r>
              <a:rPr lang="ko-KR" altLang="en-US" sz="3200" b="1" dirty="0" smtClean="0"/>
              <a:t> </a:t>
            </a:r>
            <a:endParaRPr lang="ko-KR" alt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523583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over/>
      </p:transition>
    </mc:Choice>
    <mc:Fallback xmlns="">
      <p:transition spd="slow">
        <p:cover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187624" y="2132856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ko-KR" altLang="en-US" sz="3200" b="1" dirty="0" err="1" smtClean="0"/>
              <a:t>고린도후서</a:t>
            </a:r>
            <a:r>
              <a:rPr lang="ko-KR" altLang="en-US" sz="3200" b="1" dirty="0" smtClean="0"/>
              <a:t> </a:t>
            </a:r>
            <a:r>
              <a:rPr lang="en-US" altLang="ko-KR" sz="3200" b="1" dirty="0" smtClean="0"/>
              <a:t>2:14</a:t>
            </a:r>
            <a:endParaRPr lang="en-US" altLang="ko-KR" sz="3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187624" y="2876163"/>
            <a:ext cx="662473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ko-KR" altLang="en-US" sz="3200" b="1" dirty="0" smtClean="0"/>
              <a:t>항상 </a:t>
            </a:r>
            <a:r>
              <a:rPr lang="ko-KR" altLang="en-US" sz="3200" b="1" dirty="0"/>
              <a:t>우리를 그리스도 안에서 이기게 하시고 우리로 말미암아 각처에서 그리스도를 아는 냄새를 나타내시는 하나님께 </a:t>
            </a:r>
            <a:r>
              <a:rPr lang="ko-KR" altLang="en-US" sz="3200" b="1" dirty="0" smtClean="0"/>
              <a:t>감사하노라</a:t>
            </a:r>
            <a:endParaRPr lang="en-US" altLang="ko-KR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3900768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over/>
      </p:transition>
    </mc:Choice>
    <mc:Fallback xmlns="">
      <p:transition spd="slow">
        <p:cover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1772816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 smtClean="0"/>
              <a:t>신명기 </a:t>
            </a:r>
            <a:r>
              <a:rPr lang="en-US" altLang="ko-KR" sz="3200" b="1" dirty="0" smtClean="0"/>
              <a:t>26:19</a:t>
            </a:r>
            <a:endParaRPr lang="en-US" altLang="ko-KR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59632" y="2516123"/>
            <a:ext cx="662473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ko-KR" altLang="en-US" sz="3200" b="1" dirty="0" smtClean="0"/>
              <a:t>그런즉 </a:t>
            </a:r>
            <a:r>
              <a:rPr lang="ko-KR" altLang="en-US" sz="3200" b="1" dirty="0"/>
              <a:t>여호와께서 너를 그 지으신 모든 민족 위에 뛰어나게 하사 찬송과 명예와 영광을 삼으시고 그가 말씀하신 대로 너를 네 하나님 여호와의 성민이 되게 하시리라</a:t>
            </a:r>
            <a:r>
              <a:rPr lang="en-US" altLang="ko-KR" sz="3200" b="1" dirty="0" smtClean="0"/>
              <a:t>.</a:t>
            </a:r>
            <a:endParaRPr lang="ko-KR" alt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598302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over/>
      </p:transition>
    </mc:Choice>
    <mc:Fallback xmlns="">
      <p:transition spd="slow">
        <p:cover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1991742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 smtClean="0"/>
              <a:t>히브리서 </a:t>
            </a:r>
            <a:r>
              <a:rPr lang="en-US" altLang="ko-KR" sz="3200" b="1" dirty="0" smtClean="0"/>
              <a:t>11:8</a:t>
            </a:r>
            <a:endParaRPr lang="en-US" altLang="ko-KR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59632" y="2735049"/>
            <a:ext cx="662473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ko-KR" altLang="en-US" sz="3200" b="1" dirty="0" smtClean="0"/>
              <a:t>믿음으로 </a:t>
            </a:r>
            <a:r>
              <a:rPr lang="ko-KR" altLang="en-US" sz="3200" b="1" dirty="0"/>
              <a:t>아브라함은 부르심을 받았을 때에 순종하여 장래의 유업으로 받을 땅에 나아갈새 갈 바를 알지 못하고 </a:t>
            </a:r>
            <a:r>
              <a:rPr lang="ko-KR" altLang="en-US" sz="3200" b="1" dirty="0" smtClean="0"/>
              <a:t>나아갔으며</a:t>
            </a:r>
            <a:endParaRPr lang="ko-KR" alt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1937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over/>
      </p:transition>
    </mc:Choice>
    <mc:Fallback xmlns="">
      <p:transition spd="slow">
        <p:cover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3006</TotalTime>
  <Words>477</Words>
  <Application>Microsoft Office PowerPoint</Application>
  <PresentationFormat>화면 슬라이드 쇼(4:3)</PresentationFormat>
  <Paragraphs>43</Paragraphs>
  <Slides>21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21</vt:i4>
      </vt:variant>
    </vt:vector>
  </HeadingPairs>
  <TitlesOfParts>
    <vt:vector size="22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XP SP3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master</dc:creator>
  <cp:lastModifiedBy>Park Haeng-Shin</cp:lastModifiedBy>
  <cp:revision>198</cp:revision>
  <dcterms:created xsi:type="dcterms:W3CDTF">2010-08-26T05:53:07Z</dcterms:created>
  <dcterms:modified xsi:type="dcterms:W3CDTF">2015-02-06T10:58:05Z</dcterms:modified>
</cp:coreProperties>
</file>