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보통 스타일 1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324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56ECA-110A-4A38-B125-D63F33F5743B}" type="datetimeFigureOut">
              <a:rPr lang="ko-KR" altLang="en-US" smtClean="0"/>
              <a:t>2014-06-10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E6085-1E03-412C-9D03-DD39E920C06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9F65-BA51-4260-98A6-8CD3A8F80A46}" type="datetimeFigureOut">
              <a:rPr lang="ko-KR" altLang="en-US" smtClean="0"/>
              <a:t>2014-06-10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BB14-DE1B-4C50-AADE-8290239842E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9F65-BA51-4260-98A6-8CD3A8F80A46}" type="datetimeFigureOut">
              <a:rPr lang="ko-KR" altLang="en-US" smtClean="0"/>
              <a:t>2014-06-10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BB14-DE1B-4C50-AADE-8290239842E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9F65-BA51-4260-98A6-8CD3A8F80A46}" type="datetimeFigureOut">
              <a:rPr lang="ko-KR" altLang="en-US" smtClean="0"/>
              <a:t>2014-06-10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BB14-DE1B-4C50-AADE-8290239842E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9F65-BA51-4260-98A6-8CD3A8F80A46}" type="datetimeFigureOut">
              <a:rPr lang="ko-KR" altLang="en-US" smtClean="0"/>
              <a:t>2014-06-10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BB14-DE1B-4C50-AADE-8290239842E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9F65-BA51-4260-98A6-8CD3A8F80A46}" type="datetimeFigureOut">
              <a:rPr lang="ko-KR" altLang="en-US" smtClean="0"/>
              <a:t>2014-06-10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BB14-DE1B-4C50-AADE-8290239842E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9F65-BA51-4260-98A6-8CD3A8F80A46}" type="datetimeFigureOut">
              <a:rPr lang="ko-KR" altLang="en-US" smtClean="0"/>
              <a:t>2014-06-10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BB14-DE1B-4C50-AADE-8290239842E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9F65-BA51-4260-98A6-8CD3A8F80A46}" type="datetimeFigureOut">
              <a:rPr lang="ko-KR" altLang="en-US" smtClean="0"/>
              <a:t>2014-06-10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BB14-DE1B-4C50-AADE-8290239842E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9F65-BA51-4260-98A6-8CD3A8F80A46}" type="datetimeFigureOut">
              <a:rPr lang="ko-KR" altLang="en-US" smtClean="0"/>
              <a:t>2014-06-10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BB14-DE1B-4C50-AADE-8290239842E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9F65-BA51-4260-98A6-8CD3A8F80A46}" type="datetimeFigureOut">
              <a:rPr lang="ko-KR" altLang="en-US" smtClean="0"/>
              <a:t>2014-06-10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BB14-DE1B-4C50-AADE-8290239842E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9F65-BA51-4260-98A6-8CD3A8F80A46}" type="datetimeFigureOut">
              <a:rPr lang="ko-KR" altLang="en-US" smtClean="0"/>
              <a:t>2014-06-10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BB14-DE1B-4C50-AADE-8290239842E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9F65-BA51-4260-98A6-8CD3A8F80A46}" type="datetimeFigureOut">
              <a:rPr lang="ko-KR" altLang="en-US" smtClean="0"/>
              <a:t>2014-06-10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BB14-DE1B-4C50-AADE-8290239842E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59F65-BA51-4260-98A6-8CD3A8F80A46}" type="datetimeFigureOut">
              <a:rPr lang="ko-KR" altLang="en-US" smtClean="0"/>
              <a:t>2014-06-10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3BB14-DE1B-4C50-AADE-8290239842E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l="-51000" r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부제목 2"/>
          <p:cNvSpPr>
            <a:spLocks noGrp="1"/>
          </p:cNvSpPr>
          <p:nvPr>
            <p:ph type="subTitle" idx="1"/>
          </p:nvPr>
        </p:nvSpPr>
        <p:spPr>
          <a:xfrm>
            <a:off x="71438" y="218352"/>
            <a:ext cx="3000372" cy="495996"/>
          </a:xfrm>
        </p:spPr>
        <p:txBody>
          <a:bodyPr>
            <a:normAutofit/>
          </a:bodyPr>
          <a:lstStyle/>
          <a:p>
            <a:pPr algn="l"/>
            <a:r>
              <a:rPr lang="en-US" altLang="ko-KR" sz="2400" dirty="0" smtClean="0">
                <a:solidFill>
                  <a:srgbClr val="0070C0"/>
                </a:solidFill>
                <a:latin typeface="HY울릉도B" pitchFamily="18" charset="-127"/>
                <a:ea typeface="HY울릉도B" pitchFamily="18" charset="-127"/>
              </a:rPr>
              <a:t>2014 </a:t>
            </a:r>
            <a:r>
              <a:rPr lang="ko-KR" altLang="en-US" sz="2400" dirty="0" smtClean="0">
                <a:solidFill>
                  <a:srgbClr val="0070C0"/>
                </a:solidFill>
                <a:latin typeface="HY울릉도B" pitchFamily="18" charset="-127"/>
                <a:ea typeface="HY울릉도B" pitchFamily="18" charset="-127"/>
              </a:rPr>
              <a:t>교사강습회</a:t>
            </a:r>
            <a:endParaRPr lang="ko-KR" altLang="en-US" sz="2400" dirty="0">
              <a:solidFill>
                <a:srgbClr val="0070C0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21399" y="857224"/>
            <a:ext cx="4336217" cy="139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02712" y="1857356"/>
            <a:ext cx="2969230" cy="113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Lenovo\Desktop\2013 감리교 여름성경학교 교재부\2014\주제목\제목-하단배너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1942" y="2500298"/>
            <a:ext cx="1867021" cy="45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71480" y="350043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Rix개봉박두 B" pitchFamily="18" charset="-127"/>
                <a:ea typeface="Rix개봉박두 B" pitchFamily="18" charset="-127"/>
              </a:rPr>
              <a:t>일시</a:t>
            </a:r>
            <a:r>
              <a:rPr lang="en-US" altLang="ko-KR" dirty="0" smtClean="0">
                <a:latin typeface="Rix개봉박두 B" pitchFamily="18" charset="-127"/>
                <a:ea typeface="Rix개봉박두 B" pitchFamily="18" charset="-127"/>
              </a:rPr>
              <a:t>/</a:t>
            </a:r>
            <a:r>
              <a:rPr lang="ko-KR" altLang="en-US" dirty="0" smtClean="0">
                <a:latin typeface="Rix개봉박두 B" pitchFamily="18" charset="-127"/>
                <a:ea typeface="Rix개봉박두 B" pitchFamily="18" charset="-127"/>
              </a:rPr>
              <a:t>장소</a:t>
            </a:r>
            <a:endParaRPr lang="ko-KR" altLang="en-US" dirty="0">
              <a:latin typeface="Rix개봉박두 B" pitchFamily="18" charset="-127"/>
              <a:ea typeface="Rix개봉박두 B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604" y="4000496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강M" pitchFamily="18" charset="-127"/>
                <a:ea typeface="HY강M" pitchFamily="18" charset="-127"/>
              </a:rPr>
              <a:t>6.10(</a:t>
            </a:r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화</a:t>
            </a:r>
            <a:r>
              <a:rPr lang="en-US" altLang="ko-KR" dirty="0" smtClean="0">
                <a:latin typeface="HY강M" pitchFamily="18" charset="-127"/>
                <a:ea typeface="HY강M" pitchFamily="18" charset="-127"/>
              </a:rPr>
              <a:t>) </a:t>
            </a:r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저녁 </a:t>
            </a:r>
            <a:r>
              <a:rPr lang="en-US" altLang="ko-KR" dirty="0" smtClean="0">
                <a:latin typeface="HY강M" pitchFamily="18" charset="-127"/>
                <a:ea typeface="HY강M" pitchFamily="18" charset="-127"/>
              </a:rPr>
              <a:t>7</a:t>
            </a:r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시 </a:t>
            </a:r>
            <a:r>
              <a:rPr lang="en-US" altLang="ko-KR" dirty="0" smtClean="0">
                <a:latin typeface="HY강M" pitchFamily="18" charset="-127"/>
                <a:ea typeface="HY강M" pitchFamily="18" charset="-127"/>
              </a:rPr>
              <a:t>15</a:t>
            </a:r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분</a:t>
            </a:r>
            <a:endParaRPr lang="ko-KR" altLang="en-US" dirty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604" y="4357686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강M" pitchFamily="18" charset="-127"/>
                <a:ea typeface="HY강M" pitchFamily="18" charset="-127"/>
              </a:rPr>
              <a:t>6.17(</a:t>
            </a:r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화</a:t>
            </a:r>
            <a:r>
              <a:rPr lang="en-US" altLang="ko-KR" dirty="0" smtClean="0">
                <a:latin typeface="HY강M" pitchFamily="18" charset="-127"/>
                <a:ea typeface="HY강M" pitchFamily="18" charset="-127"/>
              </a:rPr>
              <a:t>) </a:t>
            </a:r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저녁 </a:t>
            </a:r>
            <a:r>
              <a:rPr lang="en-US" altLang="ko-KR" dirty="0" smtClean="0">
                <a:latin typeface="HY강M" pitchFamily="18" charset="-127"/>
                <a:ea typeface="HY강M" pitchFamily="18" charset="-127"/>
              </a:rPr>
              <a:t>7</a:t>
            </a:r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시 </a:t>
            </a:r>
            <a:r>
              <a:rPr lang="en-US" altLang="ko-KR" dirty="0" smtClean="0">
                <a:latin typeface="HY강M" pitchFamily="18" charset="-127"/>
                <a:ea typeface="HY강M" pitchFamily="18" charset="-127"/>
              </a:rPr>
              <a:t>15</a:t>
            </a:r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분</a:t>
            </a:r>
            <a:endParaRPr lang="ko-KR" altLang="en-US" dirty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8604" y="4714876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현대교회 본당</a:t>
            </a:r>
            <a:endParaRPr lang="ko-KR" altLang="en-US" dirty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480" y="564357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Rix개봉박두 B" pitchFamily="18" charset="-127"/>
                <a:ea typeface="Rix개봉박두 B" pitchFamily="18" charset="-127"/>
              </a:rPr>
              <a:t>강사</a:t>
            </a:r>
            <a:endParaRPr lang="ko-KR" altLang="en-US" dirty="0">
              <a:latin typeface="Rix개봉박두 B" pitchFamily="18" charset="-127"/>
              <a:ea typeface="Rix개봉박두 B" pitchFamily="18" charset="-127"/>
            </a:endParaRPr>
          </a:p>
        </p:txBody>
      </p:sp>
      <p:pic>
        <p:nvPicPr>
          <p:cNvPr id="24" name="그림 23" descr="강사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42" y="6072198"/>
            <a:ext cx="857256" cy="1143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그림 24" descr="강사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0306" y="6072198"/>
            <a:ext cx="857256" cy="1143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그림 25" descr="강사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0174" y="6072198"/>
            <a:ext cx="806829" cy="1133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" name="TextBox 26"/>
          <p:cNvSpPr txBox="1"/>
          <p:nvPr/>
        </p:nvSpPr>
        <p:spPr>
          <a:xfrm>
            <a:off x="500042" y="7215206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첫째날집회</a:t>
            </a:r>
            <a:endParaRPr lang="en-US" altLang="ko-KR" sz="1000" dirty="0" smtClean="0"/>
          </a:p>
          <a:p>
            <a:r>
              <a:rPr lang="ko-KR" altLang="en-US" sz="1000" dirty="0" smtClean="0"/>
              <a:t>박행신목사</a:t>
            </a:r>
            <a:endParaRPr lang="ko-KR" altLang="en-US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1357298" y="7215206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 smtClean="0"/>
              <a:t>둘째날강연</a:t>
            </a:r>
            <a:endParaRPr lang="en-US" altLang="ko-KR" sz="1000" dirty="0" smtClean="0"/>
          </a:p>
          <a:p>
            <a:pPr algn="ctr"/>
            <a:r>
              <a:rPr lang="ko-KR" altLang="en-US" sz="1000" dirty="0" smtClean="0"/>
              <a:t>김광래전도사</a:t>
            </a:r>
            <a:endParaRPr lang="ko-KR" altLang="en-US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2285992" y="721520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 smtClean="0"/>
              <a:t>둘째날강연</a:t>
            </a:r>
            <a:endParaRPr lang="en-US" altLang="ko-KR" sz="1000" dirty="0" smtClean="0"/>
          </a:p>
          <a:p>
            <a:pPr algn="ctr"/>
            <a:r>
              <a:rPr lang="ko-KR" altLang="en-US" sz="1000" dirty="0" smtClean="0"/>
              <a:t>안사무엘전도</a:t>
            </a:r>
            <a:r>
              <a:rPr lang="ko-KR" altLang="en-US" sz="1000" dirty="0"/>
              <a:t>사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86190" y="350043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Rix개봉박두 B" pitchFamily="18" charset="-127"/>
                <a:ea typeface="Rix개봉박두 B" pitchFamily="18" charset="-127"/>
              </a:rPr>
              <a:t>프로그램</a:t>
            </a:r>
            <a:endParaRPr lang="ko-KR" altLang="en-US" dirty="0">
              <a:latin typeface="Rix개봉박두 B" pitchFamily="18" charset="-127"/>
              <a:ea typeface="Rix개봉박두 B" pitchFamily="18" charset="-127"/>
            </a:endParaRPr>
          </a:p>
        </p:txBody>
      </p:sp>
      <p:graphicFrame>
        <p:nvGraphicFramePr>
          <p:cNvPr id="32" name="표 31"/>
          <p:cNvGraphicFramePr>
            <a:graphicFrameLocks noGrp="1"/>
          </p:cNvGraphicFramePr>
          <p:nvPr/>
        </p:nvGraphicFramePr>
        <p:xfrm>
          <a:off x="3714752" y="3940933"/>
          <a:ext cx="2857520" cy="363146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44294"/>
                <a:gridCol w="1156613"/>
                <a:gridCol w="1156613"/>
              </a:tblGrid>
              <a:tr h="335277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HY강M" pitchFamily="18" charset="-127"/>
                          <a:ea typeface="HY강M" pitchFamily="18" charset="-127"/>
                        </a:rPr>
                        <a:t>시간</a:t>
                      </a:r>
                      <a:endParaRPr lang="ko-KR" altLang="en-US" sz="14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smtClean="0"/>
                        <a:t>프로그램</a:t>
                      </a:r>
                      <a:endParaRPr lang="ko-KR" alt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352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HY강M" pitchFamily="18" charset="-127"/>
                          <a:ea typeface="HY강M" pitchFamily="18" charset="-127"/>
                        </a:rPr>
                        <a:t>10</a:t>
                      </a:r>
                      <a:r>
                        <a:rPr lang="ko-KR" altLang="en-US" sz="1400" dirty="0" smtClean="0">
                          <a:latin typeface="HY강M" pitchFamily="18" charset="-127"/>
                          <a:ea typeface="HY강M" pitchFamily="18" charset="-127"/>
                        </a:rPr>
                        <a:t>일</a:t>
                      </a:r>
                      <a:r>
                        <a:rPr lang="en-US" altLang="ko-KR" sz="1400" dirty="0" smtClean="0">
                          <a:latin typeface="HY강M" pitchFamily="18" charset="-127"/>
                          <a:ea typeface="HY강M" pitchFamily="18" charset="-127"/>
                        </a:rPr>
                        <a:t>(</a:t>
                      </a:r>
                      <a:r>
                        <a:rPr lang="ko-KR" altLang="en-US" sz="1400" dirty="0" smtClean="0">
                          <a:latin typeface="HY강M" pitchFamily="18" charset="-127"/>
                          <a:ea typeface="HY강M" pitchFamily="18" charset="-127"/>
                        </a:rPr>
                        <a:t>화</a:t>
                      </a:r>
                      <a:r>
                        <a:rPr lang="en-US" altLang="ko-KR" sz="1400" dirty="0" smtClean="0">
                          <a:latin typeface="HY강M" pitchFamily="18" charset="-127"/>
                          <a:ea typeface="HY강M" pitchFamily="18" charset="-127"/>
                        </a:rPr>
                        <a:t>)</a:t>
                      </a:r>
                      <a:endParaRPr lang="ko-KR" altLang="en-US" sz="14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HY강M" pitchFamily="18" charset="-127"/>
                          <a:ea typeface="HY강M" pitchFamily="18" charset="-127"/>
                        </a:rPr>
                        <a:t>17</a:t>
                      </a:r>
                      <a:r>
                        <a:rPr lang="ko-KR" altLang="en-US" sz="1400" dirty="0" smtClean="0">
                          <a:latin typeface="HY강M" pitchFamily="18" charset="-127"/>
                          <a:ea typeface="HY강M" pitchFamily="18" charset="-127"/>
                        </a:rPr>
                        <a:t>일</a:t>
                      </a:r>
                      <a:r>
                        <a:rPr lang="en-US" altLang="ko-KR" sz="1400" dirty="0" smtClean="0">
                          <a:latin typeface="HY강M" pitchFamily="18" charset="-127"/>
                          <a:ea typeface="HY강M" pitchFamily="18" charset="-127"/>
                        </a:rPr>
                        <a:t>(</a:t>
                      </a:r>
                      <a:r>
                        <a:rPr lang="ko-KR" altLang="en-US" sz="1400" dirty="0" smtClean="0">
                          <a:latin typeface="HY강M" pitchFamily="18" charset="-127"/>
                          <a:ea typeface="HY강M" pitchFamily="18" charset="-127"/>
                        </a:rPr>
                        <a:t>화</a:t>
                      </a:r>
                      <a:r>
                        <a:rPr lang="en-US" altLang="ko-KR" sz="1400" dirty="0" smtClean="0">
                          <a:latin typeface="HY강M" pitchFamily="18" charset="-127"/>
                          <a:ea typeface="HY강M" pitchFamily="18" charset="-127"/>
                        </a:rPr>
                        <a:t>)</a:t>
                      </a:r>
                      <a:endParaRPr lang="ko-KR" altLang="en-US" sz="14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</a:tr>
              <a:tr h="7663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HY강M" pitchFamily="18" charset="-127"/>
                          <a:ea typeface="HY강M" pitchFamily="18" charset="-127"/>
                        </a:rPr>
                        <a:t>7:15</a:t>
                      </a:r>
                    </a:p>
                    <a:p>
                      <a:pPr algn="ctr" latinLnBrk="1"/>
                      <a:endParaRPr lang="en-US" altLang="ko-KR" sz="1400" dirty="0" smtClean="0">
                        <a:latin typeface="HY강M" pitchFamily="18" charset="-127"/>
                        <a:ea typeface="HY강M" pitchFamily="18" charset="-127"/>
                      </a:endParaRPr>
                    </a:p>
                    <a:p>
                      <a:pPr algn="ctr" latinLnBrk="1"/>
                      <a:r>
                        <a:rPr lang="en-US" altLang="ko-KR" sz="1400" dirty="0" smtClean="0">
                          <a:latin typeface="HY강M" pitchFamily="18" charset="-127"/>
                          <a:ea typeface="HY강M" pitchFamily="18" charset="-127"/>
                        </a:rPr>
                        <a:t>7:30</a:t>
                      </a:r>
                      <a:endParaRPr lang="ko-KR" altLang="en-US" sz="14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HY강M" pitchFamily="18" charset="-127"/>
                          <a:ea typeface="HY강M" pitchFamily="18" charset="-127"/>
                        </a:rPr>
                        <a:t>찬양과 경배</a:t>
                      </a:r>
                      <a:endParaRPr lang="ko-KR" altLang="en-US" sz="14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70248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HY강M" pitchFamily="18" charset="-127"/>
                          <a:ea typeface="HY강M" pitchFamily="18" charset="-127"/>
                        </a:rPr>
                        <a:t>7:30</a:t>
                      </a:r>
                    </a:p>
                    <a:p>
                      <a:pPr algn="ctr" latinLnBrk="1"/>
                      <a:endParaRPr lang="en-US" altLang="ko-KR" sz="1400" dirty="0" smtClean="0">
                        <a:latin typeface="HY강M" pitchFamily="18" charset="-127"/>
                        <a:ea typeface="HY강M" pitchFamily="18" charset="-127"/>
                      </a:endParaRPr>
                    </a:p>
                    <a:p>
                      <a:pPr algn="ctr" latinLnBrk="1"/>
                      <a:r>
                        <a:rPr lang="en-US" altLang="ko-KR" sz="1400" dirty="0" smtClean="0">
                          <a:latin typeface="HY강M" pitchFamily="18" charset="-127"/>
                          <a:ea typeface="HY강M" pitchFamily="18" charset="-127"/>
                        </a:rPr>
                        <a:t>8:10</a:t>
                      </a:r>
                      <a:endParaRPr lang="ko-KR" altLang="en-US" sz="14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HY강M" pitchFamily="18" charset="-127"/>
                          <a:ea typeface="HY강M" pitchFamily="18" charset="-127"/>
                        </a:rPr>
                        <a:t>부흥회</a:t>
                      </a:r>
                      <a:r>
                        <a:rPr lang="en-US" altLang="ko-KR" sz="1200" dirty="0" smtClean="0">
                          <a:latin typeface="HY강M" pitchFamily="18" charset="-127"/>
                          <a:ea typeface="HY강M" pitchFamily="18" charset="-127"/>
                        </a:rPr>
                        <a:t>Ⅰ</a:t>
                      </a:r>
                    </a:p>
                    <a:p>
                      <a:pPr algn="ctr" latinLnBrk="1"/>
                      <a:r>
                        <a:rPr lang="ko-KR" altLang="en-US" sz="1400" b="1" dirty="0" smtClean="0">
                          <a:latin typeface="HY강B" pitchFamily="18" charset="-127"/>
                          <a:ea typeface="HY강B" pitchFamily="18" charset="-127"/>
                        </a:rPr>
                        <a:t>만남과 변화</a:t>
                      </a:r>
                      <a:endParaRPr lang="en-US" altLang="ko-KR" sz="1400" b="1" dirty="0" smtClean="0">
                        <a:latin typeface="HY강B" pitchFamily="18" charset="-127"/>
                        <a:ea typeface="HY강B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Y강M" pitchFamily="18" charset="-127"/>
                          <a:ea typeface="HY강M" pitchFamily="18" charset="-127"/>
                          <a:cs typeface="+mn-cs"/>
                        </a:rPr>
                        <a:t>(</a:t>
                      </a:r>
                      <a:r>
                        <a:rPr kumimoji="0" lang="ko-KR" alt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Y강M" pitchFamily="18" charset="-127"/>
                          <a:ea typeface="HY강M" pitchFamily="18" charset="-127"/>
                          <a:cs typeface="+mn-cs"/>
                        </a:rPr>
                        <a:t>박행신목사</a:t>
                      </a:r>
                      <a:r>
                        <a:rPr kumimoji="0" lang="en-US" altLang="ko-KR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Y강M" pitchFamily="18" charset="-127"/>
                          <a:ea typeface="HY강M" pitchFamily="18" charset="-127"/>
                          <a:cs typeface="+mn-cs"/>
                        </a:rPr>
                        <a:t>)</a:t>
                      </a:r>
                      <a:endParaRPr lang="en-US" altLang="ko-KR" sz="1400" dirty="0" smtClean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HY강M" pitchFamily="18" charset="-127"/>
                          <a:ea typeface="HY강M" pitchFamily="18" charset="-127"/>
                        </a:rPr>
                        <a:t>주제강연</a:t>
                      </a:r>
                      <a:endParaRPr lang="en-US" altLang="ko-KR" sz="1200" dirty="0" smtClean="0">
                        <a:latin typeface="HY강M" pitchFamily="18" charset="-127"/>
                        <a:ea typeface="HY강M" pitchFamily="18" charset="-127"/>
                      </a:endParaRPr>
                    </a:p>
                    <a:p>
                      <a:pPr algn="ctr" latinLnBrk="1"/>
                      <a:r>
                        <a:rPr lang="ko-KR" altLang="en-US" sz="1000" b="1" dirty="0" smtClean="0">
                          <a:latin typeface="HY강B" pitchFamily="18" charset="-127"/>
                          <a:ea typeface="HY강B" pitchFamily="18" charset="-127"/>
                        </a:rPr>
                        <a:t>성막은 살아있다</a:t>
                      </a:r>
                      <a:endParaRPr lang="en-US" altLang="ko-KR" sz="1000" b="1" dirty="0" smtClean="0">
                        <a:latin typeface="HY강B" pitchFamily="18" charset="-127"/>
                        <a:ea typeface="HY강B" pitchFamily="18" charset="-127"/>
                      </a:endParaRPr>
                    </a:p>
                    <a:p>
                      <a:pPr algn="ctr" latinLnBrk="1"/>
                      <a:r>
                        <a:rPr lang="en-US" altLang="ko-KR" sz="1000" dirty="0" smtClean="0">
                          <a:latin typeface="HY강M" pitchFamily="18" charset="-127"/>
                          <a:ea typeface="HY강M" pitchFamily="18" charset="-127"/>
                        </a:rPr>
                        <a:t>(</a:t>
                      </a:r>
                      <a:r>
                        <a:rPr lang="ko-KR" altLang="en-US" sz="1000" dirty="0" smtClean="0">
                          <a:latin typeface="HY강M" pitchFamily="18" charset="-127"/>
                          <a:ea typeface="HY강M" pitchFamily="18" charset="-127"/>
                        </a:rPr>
                        <a:t>김광래전도사</a:t>
                      </a:r>
                      <a:r>
                        <a:rPr lang="en-US" altLang="ko-KR" sz="1000" dirty="0" smtClean="0">
                          <a:latin typeface="HY강M" pitchFamily="18" charset="-127"/>
                          <a:ea typeface="HY강M" pitchFamily="18" charset="-127"/>
                        </a:rPr>
                        <a:t>)</a:t>
                      </a:r>
                      <a:endParaRPr lang="ko-KR" altLang="en-US" sz="10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</a:tr>
              <a:tr h="65858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HY강M" pitchFamily="18" charset="-127"/>
                          <a:ea typeface="HY강M" pitchFamily="18" charset="-127"/>
                        </a:rPr>
                        <a:t>8:10</a:t>
                      </a:r>
                    </a:p>
                    <a:p>
                      <a:pPr algn="ctr" latinLnBrk="1"/>
                      <a:endParaRPr lang="en-US" altLang="ko-KR" sz="1400" dirty="0" smtClean="0">
                        <a:latin typeface="HY강M" pitchFamily="18" charset="-127"/>
                        <a:ea typeface="HY강M" pitchFamily="18" charset="-127"/>
                      </a:endParaRPr>
                    </a:p>
                    <a:p>
                      <a:pPr algn="ctr" latinLnBrk="1"/>
                      <a:r>
                        <a:rPr lang="en-US" altLang="ko-KR" sz="1400" dirty="0" smtClean="0">
                          <a:latin typeface="HY강M" pitchFamily="18" charset="-127"/>
                          <a:ea typeface="HY강M" pitchFamily="18" charset="-127"/>
                        </a:rPr>
                        <a:t>8:20</a:t>
                      </a:r>
                      <a:endParaRPr lang="ko-KR" altLang="en-US" sz="14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HY강M" pitchFamily="18" charset="-127"/>
                          <a:ea typeface="HY강M" pitchFamily="18" charset="-127"/>
                        </a:rPr>
                        <a:t>Break Time</a:t>
                      </a:r>
                      <a:endParaRPr lang="ko-KR" altLang="en-US" sz="14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70248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HY강M" pitchFamily="18" charset="-127"/>
                          <a:ea typeface="HY강M" pitchFamily="18" charset="-127"/>
                        </a:rPr>
                        <a:t>8:20</a:t>
                      </a:r>
                    </a:p>
                    <a:p>
                      <a:pPr algn="ctr" latinLnBrk="1"/>
                      <a:endParaRPr lang="en-US" altLang="ko-KR" sz="1400" dirty="0" smtClean="0">
                        <a:latin typeface="HY강M" pitchFamily="18" charset="-127"/>
                        <a:ea typeface="HY강M" pitchFamily="18" charset="-127"/>
                      </a:endParaRPr>
                    </a:p>
                    <a:p>
                      <a:pPr algn="ctr" latinLnBrk="1"/>
                      <a:r>
                        <a:rPr lang="en-US" altLang="ko-KR" sz="1400" dirty="0" smtClean="0">
                          <a:latin typeface="HY강M" pitchFamily="18" charset="-127"/>
                          <a:ea typeface="HY강M" pitchFamily="18" charset="-127"/>
                        </a:rPr>
                        <a:t>9:00</a:t>
                      </a:r>
                      <a:endParaRPr lang="ko-KR" altLang="en-US" sz="14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HY강M" pitchFamily="18" charset="-127"/>
                          <a:ea typeface="HY강M" pitchFamily="18" charset="-127"/>
                        </a:rPr>
                        <a:t>부흥회</a:t>
                      </a:r>
                      <a:r>
                        <a:rPr lang="en-US" altLang="ko-KR" sz="1400" dirty="0" smtClean="0">
                          <a:latin typeface="HY강M" pitchFamily="18" charset="-127"/>
                          <a:ea typeface="HY강M" pitchFamily="18" charset="-127"/>
                        </a:rPr>
                        <a:t>Ⅱ</a:t>
                      </a:r>
                    </a:p>
                    <a:p>
                      <a:pPr algn="ctr" latinLnBrk="1"/>
                      <a:r>
                        <a:rPr lang="ko-KR" altLang="en-US" sz="1400" b="1" dirty="0" smtClean="0">
                          <a:latin typeface="HY강B" pitchFamily="18" charset="-127"/>
                          <a:ea typeface="HY강B" pitchFamily="18" charset="-127"/>
                        </a:rPr>
                        <a:t>만남과 변화</a:t>
                      </a:r>
                      <a:endParaRPr lang="en-US" altLang="ko-KR" sz="1400" b="1" dirty="0" smtClean="0">
                        <a:latin typeface="HY강B" pitchFamily="18" charset="-127"/>
                        <a:ea typeface="HY강B" pitchFamily="18" charset="-127"/>
                      </a:endParaRPr>
                    </a:p>
                    <a:p>
                      <a:pPr algn="ctr" latinLnBrk="1"/>
                      <a:r>
                        <a:rPr lang="en-US" altLang="ko-KR" sz="1000" dirty="0" smtClean="0">
                          <a:latin typeface="HY강M" pitchFamily="18" charset="-127"/>
                          <a:ea typeface="HY강M" pitchFamily="18" charset="-127"/>
                        </a:rPr>
                        <a:t>(</a:t>
                      </a:r>
                      <a:r>
                        <a:rPr lang="ko-KR" altLang="en-US" sz="1000" dirty="0" smtClean="0">
                          <a:latin typeface="HY강M" pitchFamily="18" charset="-127"/>
                          <a:ea typeface="HY강M" pitchFamily="18" charset="-127"/>
                        </a:rPr>
                        <a:t>박행신목사</a:t>
                      </a:r>
                      <a:r>
                        <a:rPr lang="en-US" altLang="ko-KR" sz="1000" dirty="0" smtClean="0">
                          <a:latin typeface="HY강M" pitchFamily="18" charset="-127"/>
                          <a:ea typeface="HY강M" pitchFamily="18" charset="-127"/>
                        </a:rPr>
                        <a:t>)</a:t>
                      </a:r>
                      <a:endParaRPr lang="ko-KR" altLang="en-US" sz="10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HY강M" pitchFamily="18" charset="-127"/>
                          <a:ea typeface="HY강M" pitchFamily="18" charset="-127"/>
                        </a:rPr>
                        <a:t>주제강연</a:t>
                      </a:r>
                      <a:endParaRPr lang="en-US" altLang="ko-KR" sz="1200" dirty="0" smtClean="0">
                        <a:latin typeface="HY강M" pitchFamily="18" charset="-127"/>
                        <a:ea typeface="HY강M" pitchFamily="18" charset="-127"/>
                      </a:endParaRPr>
                    </a:p>
                    <a:p>
                      <a:pPr algn="ctr" latinLnBrk="1"/>
                      <a:r>
                        <a:rPr lang="en-US" altLang="ko-KR" sz="1000" b="1" dirty="0" smtClean="0">
                          <a:latin typeface="HY강B" pitchFamily="18" charset="-127"/>
                          <a:ea typeface="HY강B" pitchFamily="18" charset="-127"/>
                        </a:rPr>
                        <a:t>1+1 Project</a:t>
                      </a:r>
                    </a:p>
                    <a:p>
                      <a:pPr algn="dist" latinLnBrk="1"/>
                      <a:r>
                        <a:rPr lang="en-US" altLang="ko-KR" sz="1000" dirty="0" smtClean="0">
                          <a:latin typeface="HY강M" pitchFamily="18" charset="-127"/>
                          <a:ea typeface="HY강M" pitchFamily="18" charset="-127"/>
                        </a:rPr>
                        <a:t>(</a:t>
                      </a:r>
                      <a:r>
                        <a:rPr lang="ko-KR" altLang="en-US" sz="1000" dirty="0" smtClean="0">
                          <a:latin typeface="HY강M" pitchFamily="18" charset="-127"/>
                          <a:ea typeface="HY강M" pitchFamily="18" charset="-127"/>
                        </a:rPr>
                        <a:t>안사무엘전도사</a:t>
                      </a:r>
                      <a:endParaRPr lang="ko-KR" altLang="en-US" sz="10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3" name="아래쪽 화살표 32"/>
          <p:cNvSpPr/>
          <p:nvPr/>
        </p:nvSpPr>
        <p:spPr>
          <a:xfrm>
            <a:off x="3952216" y="4929190"/>
            <a:ext cx="71438" cy="142876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아래쪽 화살표 33"/>
          <p:cNvSpPr/>
          <p:nvPr/>
        </p:nvSpPr>
        <p:spPr>
          <a:xfrm>
            <a:off x="3952216" y="5680283"/>
            <a:ext cx="71438" cy="142876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아래쪽 화살표 34"/>
          <p:cNvSpPr/>
          <p:nvPr/>
        </p:nvSpPr>
        <p:spPr>
          <a:xfrm>
            <a:off x="3954204" y="6417813"/>
            <a:ext cx="71438" cy="142876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아래쪽 화살표 35"/>
          <p:cNvSpPr/>
          <p:nvPr/>
        </p:nvSpPr>
        <p:spPr>
          <a:xfrm>
            <a:off x="3954204" y="7143768"/>
            <a:ext cx="71438" cy="142876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571480" y="841751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주관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·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주최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: 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교육공동체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0" name="순서도: 처리 39"/>
          <p:cNvSpPr/>
          <p:nvPr/>
        </p:nvSpPr>
        <p:spPr>
          <a:xfrm>
            <a:off x="214290" y="3428992"/>
            <a:ext cx="214314" cy="428628"/>
          </a:xfrm>
          <a:prstGeom prst="flowChartProcess">
            <a:avLst/>
          </a:prstGeom>
          <a:solidFill>
            <a:schemeClr val="accent2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순서도: 처리 40"/>
          <p:cNvSpPr/>
          <p:nvPr/>
        </p:nvSpPr>
        <p:spPr>
          <a:xfrm>
            <a:off x="214290" y="5572132"/>
            <a:ext cx="214314" cy="428628"/>
          </a:xfrm>
          <a:prstGeom prst="flowChartProcess">
            <a:avLst/>
          </a:prstGeom>
          <a:solidFill>
            <a:schemeClr val="accent2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순서도: 처리 41"/>
          <p:cNvSpPr/>
          <p:nvPr/>
        </p:nvSpPr>
        <p:spPr>
          <a:xfrm>
            <a:off x="3429000" y="3428992"/>
            <a:ext cx="214314" cy="428628"/>
          </a:xfrm>
          <a:prstGeom prst="flowChartProcess">
            <a:avLst/>
          </a:prstGeom>
          <a:solidFill>
            <a:schemeClr val="accent2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순서도: 처리 42"/>
          <p:cNvSpPr/>
          <p:nvPr/>
        </p:nvSpPr>
        <p:spPr>
          <a:xfrm>
            <a:off x="214290" y="8286776"/>
            <a:ext cx="214314" cy="428628"/>
          </a:xfrm>
          <a:prstGeom prst="flowChartProcess">
            <a:avLst/>
          </a:prstGeom>
          <a:solidFill>
            <a:schemeClr val="accent2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순서도: 처리 43"/>
          <p:cNvSpPr/>
          <p:nvPr/>
        </p:nvSpPr>
        <p:spPr>
          <a:xfrm>
            <a:off x="3429000" y="8286776"/>
            <a:ext cx="214314" cy="428628"/>
          </a:xfrm>
          <a:prstGeom prst="flowChartProcess">
            <a:avLst/>
          </a:prstGeom>
          <a:solidFill>
            <a:schemeClr val="accent2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3714752" y="8417510"/>
            <a:ext cx="3071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문의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: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010-7126-2292(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김만규권사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93</Words>
  <Application>Microsoft Office PowerPoint</Application>
  <PresentationFormat>화면 슬라이드 쇼(4:3)</PresentationFormat>
  <Paragraphs>45</Paragraphs>
  <Slides>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슬라이드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Windows 사용자</dc:creator>
  <cp:lastModifiedBy>Windows 사용자</cp:lastModifiedBy>
  <cp:revision>8</cp:revision>
  <dcterms:created xsi:type="dcterms:W3CDTF">2014-06-10T04:45:49Z</dcterms:created>
  <dcterms:modified xsi:type="dcterms:W3CDTF">2014-06-10T05:56:29Z</dcterms:modified>
</cp:coreProperties>
</file>