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9"/>
  </p:notesMasterIdLst>
  <p:sldIdLst>
    <p:sldId id="1082" r:id="rId3"/>
    <p:sldId id="1056" r:id="rId4"/>
    <p:sldId id="1083" r:id="rId5"/>
    <p:sldId id="1175" r:id="rId6"/>
    <p:sldId id="1176" r:id="rId7"/>
    <p:sldId id="1177" r:id="rId8"/>
    <p:sldId id="1178" r:id="rId9"/>
    <p:sldId id="1179" r:id="rId10"/>
    <p:sldId id="1180" r:id="rId11"/>
    <p:sldId id="1181" r:id="rId12"/>
    <p:sldId id="1182" r:id="rId13"/>
    <p:sldId id="1126" r:id="rId14"/>
    <p:sldId id="1165" r:id="rId15"/>
    <p:sldId id="1140" r:id="rId16"/>
    <p:sldId id="1171" r:id="rId17"/>
    <p:sldId id="1041" r:id="rId18"/>
    <p:sldId id="1042" r:id="rId19"/>
    <p:sldId id="1161" r:id="rId20"/>
    <p:sldId id="1173" r:id="rId21"/>
    <p:sldId id="270" r:id="rId22"/>
    <p:sldId id="281" r:id="rId23"/>
    <p:sldId id="282" r:id="rId24"/>
    <p:sldId id="276" r:id="rId25"/>
    <p:sldId id="862" r:id="rId26"/>
    <p:sldId id="1183" r:id="rId27"/>
    <p:sldId id="1184" r:id="rId28"/>
    <p:sldId id="1185" r:id="rId29"/>
    <p:sldId id="1186" r:id="rId30"/>
    <p:sldId id="1187" r:id="rId31"/>
    <p:sldId id="1188" r:id="rId32"/>
    <p:sldId id="1189" r:id="rId33"/>
    <p:sldId id="1190" r:id="rId34"/>
    <p:sldId id="293" r:id="rId35"/>
    <p:sldId id="1125" r:id="rId36"/>
    <p:sldId id="280" r:id="rId37"/>
    <p:sldId id="283" r:id="rId3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20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34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 descr="그림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 descr="그림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친구들과 한 자리에 모여서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주님께 예배하오니 주님께서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우리의 예배가 하나님께서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기뻐하시는 예배가 되도록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우리와 함께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91683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듣는 하나님의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말씀이 저희들의 마음 깊이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새겨져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부모님의 말씀에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순종하며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선생님의 가르침도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잘 따르게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네팔의 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뻐</a:t>
            </a:r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슈뻐띠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필리핀의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err="1" smtClean="0">
                <a:latin typeface="HY견고딕" pitchFamily="18" charset="-127"/>
                <a:ea typeface="HY견고딕" pitchFamily="18" charset="-127"/>
              </a:rPr>
              <a:t>리봇로날드를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우리들에게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선물로 주심도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친구들을 위해 기도할 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있고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사랑을 나누는 방법을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배우게 하심 또한 감사합니다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988840"/>
            <a:ext cx="87496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나라는 다르지만 우리들과 같이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하나님께 감사하며 주님을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높이 찬양하게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영원하다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태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리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15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김진섭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이신선 개인자료\PPT악보\어린이 PPT(5월11)\아름다운마음들이모여서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이신선 개인자료\PPT악보\어린이 PPT(5월11)\아름다운마음들이모여서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00050"/>
            <a:ext cx="8229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이신선 개인자료\PPT악보\어린이 PPT(5월11)\아름다운마음들이모여서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38" y="342900"/>
            <a:ext cx="8137525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이신선 개인자료\PPT악보\어린이 PPT(5월11)\아름다운마음들이모여서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342900"/>
            <a:ext cx="8218487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이신선 개인자료\PPT악보\어린이 PPT(5월11)\아름다운마음들이모여서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이신선 개인자료\PPT악보\어린이 PPT(5월11)\아름다운마음들이모여서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이신선 개인자료\PPT악보\어린이 PPT(5월11)\아름다운마음들이모여서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이신선 개인자료\PPT악보\어린이 PPT(5월11)\아름다운마음들이모여서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김소은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 descr="그림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 descr="그림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 descr="그림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 descr="그림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263"/>
            <a:ext cx="91440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 descr="그림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 descr="그림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</TotalTime>
  <Words>384</Words>
  <Application>Microsoft Office PowerPoint</Application>
  <PresentationFormat>화면 슬라이드 쇼(4:3)</PresentationFormat>
  <Paragraphs>106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36</vt:i4>
      </vt:variant>
    </vt:vector>
  </HeadingPairs>
  <TitlesOfParts>
    <vt:vector size="3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공동기도</vt:lpstr>
      <vt:lpstr>공동기도</vt:lpstr>
      <vt:lpstr>공동기도</vt:lpstr>
      <vt:lpstr>공동기도</vt:lpstr>
      <vt:lpstr>슬라이드 16</vt:lpstr>
      <vt:lpstr>슬라이드 17</vt:lpstr>
      <vt:lpstr>나누어 읽는 말씀</vt:lpstr>
      <vt:lpstr>나누어 읽는 말씀</vt:lpstr>
      <vt:lpstr> 사 도  신 경</vt:lpstr>
      <vt:lpstr>슬라이드 21</vt:lpstr>
      <vt:lpstr>슬라이드 22</vt:lpstr>
      <vt:lpstr>대표 기도 – 김진섭 어린이</vt:lpstr>
      <vt:lpstr>설  교 – 김광래 전도사님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헌금 기도 – 김소은 어린이</vt:lpstr>
      <vt:lpstr>광  고</vt:lpstr>
      <vt:lpstr>슬라이드 35</vt:lpstr>
      <vt:lpstr>슬라이드 36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728</cp:revision>
  <dcterms:created xsi:type="dcterms:W3CDTF">2002-08-20T12:26:03Z</dcterms:created>
  <dcterms:modified xsi:type="dcterms:W3CDTF">2015-09-05T01:36:45Z</dcterms:modified>
</cp:coreProperties>
</file>