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2" r:id="rId5"/>
    <p:sldId id="259" r:id="rId6"/>
    <p:sldId id="277" r:id="rId7"/>
    <p:sldId id="263" r:id="rId8"/>
    <p:sldId id="278" r:id="rId9"/>
    <p:sldId id="264" r:id="rId10"/>
    <p:sldId id="265" r:id="rId11"/>
    <p:sldId id="272" r:id="rId12"/>
    <p:sldId id="275" r:id="rId13"/>
    <p:sldId id="266" r:id="rId14"/>
    <p:sldId id="267" r:id="rId15"/>
    <p:sldId id="268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FC25B-66B9-3FE9-E8EB-D486A6F89AF7}" v="1497" dt="2023-06-30T08:02:20.327"/>
    <p1510:client id="{38076326-3635-4415-989E-1C0124F8EC2C}" v="8" dt="2023-06-30T06:50:31.002"/>
    <p1510:client id="{EC758984-7BF3-11A8-DB46-7F37646E1F0F}" v="211" dt="2023-07-19T02:37:44.446"/>
    <p1510:client id="{F1854768-22EF-4BE4-B0B5-D4362B14179B}" v="4" dt="2023-07-19T02:40:45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성준" userId="S::sjkim1104@icamie.goe.go.kr::13e110ea-6c13-44db-935b-91ca1a40f7c2" providerId="AD" clId="Web-{316FC25B-66B9-3FE9-E8EB-D486A6F89AF7}"/>
    <pc:docChg chg="addSld delSld modSld sldOrd">
      <pc:chgData name="김성준" userId="S::sjkim1104@icamie.goe.go.kr::13e110ea-6c13-44db-935b-91ca1a40f7c2" providerId="AD" clId="Web-{316FC25B-66B9-3FE9-E8EB-D486A6F89AF7}" dt="2023-06-30T08:02:20.327" v="1479" actId="1076"/>
      <pc:docMkLst>
        <pc:docMk/>
      </pc:docMkLst>
      <pc:sldChg chg="addSp delSp modSp mod setBg">
        <pc:chgData name="김성준" userId="S::sjkim1104@icamie.goe.go.kr::13e110ea-6c13-44db-935b-91ca1a40f7c2" providerId="AD" clId="Web-{316FC25B-66B9-3FE9-E8EB-D486A6F89AF7}" dt="2023-06-30T07:00:21.718" v="2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2" creationId="{00000000-0000-0000-0000-000000000000}"/>
          </ac:spMkLst>
        </pc:spChg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3" creationId="{00000000-0000-0000-0000-000000000000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9" creationId="{94714483-7072-431F-9DBE-87F44E4D44BC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11" creationId="{495892E1-F4A5-4991-AC52-4F417B14A2A2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1" creationId="{E2683E3F-F855-4549-84F8-42064EC0F24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9" creationId="{832F3179-0CD5-40C8-9939-D8355006F7BA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7" creationId="{C7D023E4-8DE1-436E-9847-ED6A4B4B04F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8" creationId="{8B2B1708-8CE4-4A20-94F5-55118AE2CBD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3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4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5" creationId="{EE04B5EB-F158-4507-90DD-BD23620C7CC9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7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8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9" creationId="{EE04B5EB-F158-4507-90DD-BD23620C7CC9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1" creationId="{19D32F93-50AC-4C46-A5DB-291C60DDB7BD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2" creationId="{827DC2C4-B485-428A-BF4A-472D2967F47F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3" creationId="{EE04B5EB-F158-4507-90DD-BD23620C7CC9}"/>
          </ac:spMkLst>
        </pc:s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13" creationId="{ACF597F8-76AA-44FA-8E6A-06223B66C0D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17" creationId="{E27AF472-EAE3-4572-AB69-B92BD10DBC6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23" creationId="{8FC90B1E-0223-4440-AF22-8F32F6F0C7D2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31" creationId="{11CE155D-684B-4F5E-B835-C52765E310E7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39" creationId="{1F9866A9-B167-4D75-8F7F-360025AD6B43}"/>
          </ac:grpSpMkLst>
        </pc:grpChg>
        <pc:picChg chg="add mod ord">
          <ac:chgData name="김성준" userId="S::sjkim1104@icamie.goe.go.kr::13e110ea-6c13-44db-935b-91ca1a40f7c2" providerId="AD" clId="Web-{316FC25B-66B9-3FE9-E8EB-D486A6F89AF7}" dt="2023-06-30T07:00:21.718" v="27"/>
          <ac:picMkLst>
            <pc:docMk/>
            <pc:sldMk cId="3569210928" sldId="256"/>
            <ac:picMk id="4" creationId="{C5252F17-B79C-7CFD-CD62-719C3D195728}"/>
          </ac:picMkLst>
        </pc:picChg>
      </pc:sldChg>
      <pc:sldChg chg="new del">
        <pc:chgData name="김성준" userId="S::sjkim1104@icamie.goe.go.kr::13e110ea-6c13-44db-935b-91ca1a40f7c2" providerId="AD" clId="Web-{316FC25B-66B9-3FE9-E8EB-D486A6F89AF7}" dt="2023-06-30T07:02:46.801" v="33"/>
        <pc:sldMkLst>
          <pc:docMk/>
          <pc:sldMk cId="1335899015" sldId="257"/>
        </pc:sldMkLst>
      </pc:sldChg>
      <pc:sldChg chg="addSp delSp modSp add mod replId modClrScheme delDesignElem chgLayout">
        <pc:chgData name="김성준" userId="S::sjkim1104@icamie.goe.go.kr::13e110ea-6c13-44db-935b-91ca1a40f7c2" providerId="AD" clId="Web-{316FC25B-66B9-3FE9-E8EB-D486A6F89AF7}" dt="2023-06-30T08:00:08.837" v="1453" actId="20577"/>
        <pc:sldMkLst>
          <pc:docMk/>
          <pc:sldMk cId="1782587498" sldId="258"/>
        </pc:sldMkLst>
        <pc:spChg chg="del">
          <ac:chgData name="김성준" userId="S::sjkim1104@icamie.goe.go.kr::13e110ea-6c13-44db-935b-91ca1a40f7c2" providerId="AD" clId="Web-{316FC25B-66B9-3FE9-E8EB-D486A6F89AF7}" dt="2023-06-30T07:02:40.207" v="32"/>
          <ac:spMkLst>
            <pc:docMk/>
            <pc:sldMk cId="1782587498" sldId="258"/>
            <ac:spMk id="2" creationId="{00000000-0000-0000-0000-000000000000}"/>
          </ac:spMkLst>
        </pc:spChg>
        <pc:spChg chg="del mod">
          <ac:chgData name="김성준" userId="S::sjkim1104@icamie.goe.go.kr::13e110ea-6c13-44db-935b-91ca1a40f7c2" providerId="AD" clId="Web-{316FC25B-66B9-3FE9-E8EB-D486A6F89AF7}" dt="2023-06-30T07:02:38.035" v="31"/>
          <ac:spMkLst>
            <pc:docMk/>
            <pc:sldMk cId="1782587498" sldId="258"/>
            <ac:spMk id="3" creationId="{00000000-0000-0000-0000-000000000000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00.458" v="43"/>
          <ac:spMkLst>
            <pc:docMk/>
            <pc:sldMk cId="1782587498" sldId="258"/>
            <ac:spMk id="6" creationId="{420FF785-31D6-D593-E6C6-B817D03FEA76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7" creationId="{6887453D-EA5D-42C7-62F0-B5777CA348F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8" creationId="{FBE50B1F-0CCA-6F80-E5BB-5B30285F0680}"/>
          </ac:spMkLst>
        </pc:spChg>
        <pc:spChg chg="add del mod ord">
          <ac:chgData name="김성준" userId="S::sjkim1104@icamie.goe.go.kr::13e110ea-6c13-44db-935b-91ca1a40f7c2" providerId="AD" clId="Web-{316FC25B-66B9-3FE9-E8EB-D486A6F89AF7}" dt="2023-06-30T07:07:06.498" v="68"/>
          <ac:spMkLst>
            <pc:docMk/>
            <pc:sldMk cId="1782587498" sldId="258"/>
            <ac:spMk id="9" creationId="{C115A4A1-200B-AC21-8870-05A1EE36860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0" creationId="{DE123071-AFC6-37B7-B052-DAAAD82BBE37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1" creationId="{B5B355FA-7055-C5B6-8889-49165964F815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8:00:08.837" v="1453" actId="20577"/>
          <ac:spMkLst>
            <pc:docMk/>
            <pc:sldMk cId="1782587498" sldId="258"/>
            <ac:spMk id="12" creationId="{7DE699E6-55E1-5212-E222-F6BD6B475D3E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7" creationId="{081EA652-8C6A-4E69-BEB9-170809474553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9" creationId="{5298780A-33B9-4EA2-8F67-DE68AD62841B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21" creationId="{7F488E8B-4E1E-4402-8935-D4E6C02615C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1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2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3" creationId="{EE04B5EB-F158-4507-90DD-BD23620C7CC9}"/>
          </ac:spMkLst>
        </pc:spChg>
        <pc:picChg chg="del">
          <ac:chgData name="김성준" userId="S::sjkim1104@icamie.goe.go.kr::13e110ea-6c13-44db-935b-91ca1a40f7c2" providerId="AD" clId="Web-{316FC25B-66B9-3FE9-E8EB-D486A6F89AF7}" dt="2023-06-30T07:02:33.754" v="29"/>
          <ac:picMkLst>
            <pc:docMk/>
            <pc:sldMk cId="1782587498" sldId="258"/>
            <ac:picMk id="4" creationId="{C5252F17-B79C-7CFD-CD62-719C3D195728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0.009" v="1449" actId="1076"/>
          <ac:picMkLst>
            <pc:docMk/>
            <pc:sldMk cId="1782587498" sldId="258"/>
            <ac:picMk id="13" creationId="{D1AF938A-FB86-9B3D-74BE-B18969A676A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2.571" v="1450" actId="1076"/>
          <ac:picMkLst>
            <pc:docMk/>
            <pc:sldMk cId="1782587498" sldId="258"/>
            <ac:picMk id="14" creationId="{0BE67E7E-E06E-7311-142E-53A48E49BF79}"/>
          </ac:picMkLst>
        </pc:picChg>
      </pc:sldChg>
      <pc:sldChg chg="add del replId">
        <pc:chgData name="김성준" userId="S::sjkim1104@icamie.goe.go.kr::13e110ea-6c13-44db-935b-91ca1a40f7c2" providerId="AD" clId="Web-{316FC25B-66B9-3FE9-E8EB-D486A6F89AF7}" dt="2023-06-30T07:02:57.942" v="42"/>
        <pc:sldMkLst>
          <pc:docMk/>
          <pc:sldMk cId="1396790391" sldId="259"/>
        </pc:sldMkLst>
      </pc:sldChg>
      <pc:sldChg chg="modSp new">
        <pc:chgData name="김성준" userId="S::sjkim1104@icamie.goe.go.kr::13e110ea-6c13-44db-935b-91ca1a40f7c2" providerId="AD" clId="Web-{316FC25B-66B9-3FE9-E8EB-D486A6F89AF7}" dt="2023-06-30T07:25:35.446" v="601" actId="20577"/>
        <pc:sldMkLst>
          <pc:docMk/>
          <pc:sldMk cId="2545726881" sldId="259"/>
        </pc:sldMkLst>
        <pc:spChg chg="mod">
          <ac:chgData name="김성준" userId="S::sjkim1104@icamie.goe.go.kr::13e110ea-6c13-44db-935b-91ca1a40f7c2" providerId="AD" clId="Web-{316FC25B-66B9-3FE9-E8EB-D486A6F89AF7}" dt="2023-06-30T07:25:35.446" v="601" actId="20577"/>
          <ac:spMkLst>
            <pc:docMk/>
            <pc:sldMk cId="2545726881" sldId="259"/>
            <ac:spMk id="2" creationId="{86A0BEAB-2F5C-C377-9567-133801FDAFB6}"/>
          </ac:spMkLst>
        </pc:spChg>
        <pc:spChg chg="mod">
          <ac:chgData name="김성준" userId="S::sjkim1104@icamie.goe.go.kr::13e110ea-6c13-44db-935b-91ca1a40f7c2" providerId="AD" clId="Web-{316FC25B-66B9-3FE9-E8EB-D486A6F89AF7}" dt="2023-06-30T07:19:32.636" v="289" actId="20577"/>
          <ac:spMkLst>
            <pc:docMk/>
            <pc:sldMk cId="2545726881" sldId="259"/>
            <ac:spMk id="3" creationId="{5C3A2BEE-4D95-C2F1-FC85-FED7CE381DC4}"/>
          </ac:spMkLst>
        </pc:spChg>
      </pc:sldChg>
      <pc:sldChg chg="add del replId">
        <pc:chgData name="김성준" userId="S::sjkim1104@icamie.goe.go.kr::13e110ea-6c13-44db-935b-91ca1a40f7c2" providerId="AD" clId="Web-{316FC25B-66B9-3FE9-E8EB-D486A6F89AF7}" dt="2023-06-30T07:10:49.929" v="108"/>
        <pc:sldMkLst>
          <pc:docMk/>
          <pc:sldMk cId="1170588989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7.114" v="41"/>
        <pc:sldMkLst>
          <pc:docMk/>
          <pc:sldMk cId="2604061316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6.036" v="39"/>
        <pc:sldMkLst>
          <pc:docMk/>
          <pc:sldMk cId="1542901904" sldId="261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10:48.038" v="107"/>
        <pc:sldMkLst>
          <pc:docMk/>
          <pc:sldMk cId="2596821112" sldId="261"/>
        </pc:sldMkLst>
      </pc:sldChg>
      <pc:sldChg chg="delSp add del replId">
        <pc:chgData name="김성준" userId="S::sjkim1104@icamie.goe.go.kr::13e110ea-6c13-44db-935b-91ca1a40f7c2" providerId="AD" clId="Web-{316FC25B-66B9-3FE9-E8EB-D486A6F89AF7}" dt="2023-06-30T07:02:56.708" v="40"/>
        <pc:sldMkLst>
          <pc:docMk/>
          <pc:sldMk cId="1815075997" sldId="262"/>
        </pc:sldMkLst>
        <pc:spChg chg="del">
          <ac:chgData name="김성준" userId="S::sjkim1104@icamie.goe.go.kr::13e110ea-6c13-44db-935b-91ca1a40f7c2" providerId="AD" clId="Web-{316FC25B-66B9-3FE9-E8EB-D486A6F89AF7}" dt="2023-06-30T07:02:54.005" v="38"/>
          <ac:spMkLst>
            <pc:docMk/>
            <pc:sldMk cId="1815075997" sldId="262"/>
            <ac:spMk id="6" creationId="{420FF785-31D6-D593-E6C6-B817D03FEA7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0:36.744" v="1458" actId="14100"/>
        <pc:sldMkLst>
          <pc:docMk/>
          <pc:sldMk cId="2146423193" sldId="262"/>
        </pc:sldMkLst>
        <pc:spChg chg="mod">
          <ac:chgData name="김성준" userId="S::sjkim1104@icamie.goe.go.kr::13e110ea-6c13-44db-935b-91ca1a40f7c2" providerId="AD" clId="Web-{316FC25B-66B9-3FE9-E8EB-D486A6F89AF7}" dt="2023-06-30T07:11:05.132" v="112" actId="14100"/>
          <ac:spMkLst>
            <pc:docMk/>
            <pc:sldMk cId="2146423193" sldId="262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0:36.744" v="1458" actId="14100"/>
          <ac:spMkLst>
            <pc:docMk/>
            <pc:sldMk cId="2146423193" sldId="262"/>
            <ac:spMk id="12" creationId="{7DE699E6-55E1-5212-E222-F6BD6B475D3E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8:00:28.588" v="1456" actId="14100"/>
          <ac:picMkLst>
            <pc:docMk/>
            <pc:sldMk cId="2146423193" sldId="262"/>
            <ac:picMk id="2" creationId="{F8C04C55-3C1E-EB38-601F-3747744BC843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48:29.076" v="1325" actId="14100"/>
        <pc:sldMkLst>
          <pc:docMk/>
          <pc:sldMk cId="3858695825" sldId="263"/>
        </pc:sldMkLst>
        <pc:spChg chg="mod">
          <ac:chgData name="김성준" userId="S::sjkim1104@icamie.goe.go.kr::13e110ea-6c13-44db-935b-91ca1a40f7c2" providerId="AD" clId="Web-{316FC25B-66B9-3FE9-E8EB-D486A6F89AF7}" dt="2023-06-30T07:44:01.785" v="1275" actId="14100"/>
          <ac:spMkLst>
            <pc:docMk/>
            <pc:sldMk cId="3858695825" sldId="263"/>
            <ac:spMk id="2" creationId="{119F0DE8-D723-911C-9FAD-754319DE5E1D}"/>
          </ac:spMkLst>
        </pc:spChg>
        <pc:spChg chg="mod">
          <ac:chgData name="김성준" userId="S::sjkim1104@icamie.goe.go.kr::13e110ea-6c13-44db-935b-91ca1a40f7c2" providerId="AD" clId="Web-{316FC25B-66B9-3FE9-E8EB-D486A6F89AF7}" dt="2023-06-30T07:43:58.113" v="1274" actId="14100"/>
          <ac:spMkLst>
            <pc:docMk/>
            <pc:sldMk cId="3858695825" sldId="263"/>
            <ac:spMk id="3" creationId="{E350AE81-384D-15E1-B36B-32099F912359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8:29.076" v="1325" actId="14100"/>
          <ac:picMkLst>
            <pc:docMk/>
            <pc:sldMk cId="3858695825" sldId="263"/>
            <ac:picMk id="4" creationId="{00309177-D82B-EBF9-DBB5-691FDE19F2C7}"/>
          </ac:picMkLst>
        </pc:picChg>
      </pc:sldChg>
      <pc:sldChg chg="addSp delSp modSp new">
        <pc:chgData name="김성준" userId="S::sjkim1104@icamie.goe.go.kr::13e110ea-6c13-44db-935b-91ca1a40f7c2" providerId="AD" clId="Web-{316FC25B-66B9-3FE9-E8EB-D486A6F89AF7}" dt="2023-06-30T07:52:41.133" v="1357"/>
        <pc:sldMkLst>
          <pc:docMk/>
          <pc:sldMk cId="2597674675" sldId="264"/>
        </pc:sldMkLst>
        <pc:spChg chg="mod">
          <ac:chgData name="김성준" userId="S::sjkim1104@icamie.goe.go.kr::13e110ea-6c13-44db-935b-91ca1a40f7c2" providerId="AD" clId="Web-{316FC25B-66B9-3FE9-E8EB-D486A6F89AF7}" dt="2023-06-30T07:35:16.796" v="982" actId="20577"/>
          <ac:spMkLst>
            <pc:docMk/>
            <pc:sldMk cId="2597674675" sldId="264"/>
            <ac:spMk id="2" creationId="{3ECCB250-2638-5B85-55F7-59619CCBA612}"/>
          </ac:spMkLst>
        </pc:spChg>
        <pc:spChg chg="mod">
          <ac:chgData name="김성준" userId="S::sjkim1104@icamie.goe.go.kr::13e110ea-6c13-44db-935b-91ca1a40f7c2" providerId="AD" clId="Web-{316FC25B-66B9-3FE9-E8EB-D486A6F89AF7}" dt="2023-06-30T07:45:08.225" v="1288" actId="20577"/>
          <ac:spMkLst>
            <pc:docMk/>
            <pc:sldMk cId="2597674675" sldId="264"/>
            <ac:spMk id="3" creationId="{B2272010-FD36-7114-8602-DE187BC10422}"/>
          </ac:spMkLst>
        </pc:spChg>
        <pc:picChg chg="add del mod">
          <ac:chgData name="김성준" userId="S::sjkim1104@icamie.goe.go.kr::13e110ea-6c13-44db-935b-91ca1a40f7c2" providerId="AD" clId="Web-{316FC25B-66B9-3FE9-E8EB-D486A6F89AF7}" dt="2023-06-30T07:52:41.133" v="1357"/>
          <ac:picMkLst>
            <pc:docMk/>
            <pc:sldMk cId="2597674675" sldId="264"/>
            <ac:picMk id="4" creationId="{FC25D08F-6887-B357-E5CA-37CB0CD20D83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47:07.042" v="1322" actId="20577"/>
        <pc:sldMkLst>
          <pc:docMk/>
          <pc:sldMk cId="4039816799" sldId="265"/>
        </pc:sldMkLst>
        <pc:spChg chg="mod">
          <ac:chgData name="김성준" userId="S::sjkim1104@icamie.goe.go.kr::13e110ea-6c13-44db-935b-91ca1a40f7c2" providerId="AD" clId="Web-{316FC25B-66B9-3FE9-E8EB-D486A6F89AF7}" dt="2023-06-30T07:31:57.195" v="858" actId="20577"/>
          <ac:spMkLst>
            <pc:docMk/>
            <pc:sldMk cId="4039816799" sldId="265"/>
            <ac:spMk id="2" creationId="{B8674BA8-8FB8-6038-74A3-0A2E60BFE89F}"/>
          </ac:spMkLst>
        </pc:spChg>
        <pc:spChg chg="mod">
          <ac:chgData name="김성준" userId="S::sjkim1104@icamie.goe.go.kr::13e110ea-6c13-44db-935b-91ca1a40f7c2" providerId="AD" clId="Web-{316FC25B-66B9-3FE9-E8EB-D486A6F89AF7}" dt="2023-06-30T07:47:07.042" v="1322" actId="20577"/>
          <ac:spMkLst>
            <pc:docMk/>
            <pc:sldMk cId="4039816799" sldId="265"/>
            <ac:spMk id="3" creationId="{7846C550-5D88-B8EC-8657-31A4915F3768}"/>
          </ac:spMkLst>
        </pc:spChg>
      </pc:sldChg>
      <pc:sldChg chg="addSp delSp modSp new mod modClrScheme chgLayout">
        <pc:chgData name="김성준" userId="S::sjkim1104@icamie.goe.go.kr::13e110ea-6c13-44db-935b-91ca1a40f7c2" providerId="AD" clId="Web-{316FC25B-66B9-3FE9-E8EB-D486A6F89AF7}" dt="2023-06-30T07:49:46.267" v="1333" actId="14100"/>
        <pc:sldMkLst>
          <pc:docMk/>
          <pc:sldMk cId="722028787" sldId="266"/>
        </pc:sldMkLst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2" creationId="{61718DAB-1041-38D7-209F-3FD1F835B340}"/>
          </ac:spMkLst>
        </pc:spChg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3" creationId="{0D24997C-5D22-2EE1-6CF3-CAE0D5751C36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9:46.267" v="1333" actId="14100"/>
          <ac:picMkLst>
            <pc:docMk/>
            <pc:sldMk cId="722028787" sldId="266"/>
            <ac:picMk id="4" creationId="{6DE20C45-8048-EC8B-4526-A1C4DCBE9759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23.315" v="1339" actId="1076"/>
        <pc:sldMkLst>
          <pc:docMk/>
          <pc:sldMk cId="1254969290" sldId="267"/>
        </pc:sldMkLst>
        <pc:picChg chg="add mod">
          <ac:chgData name="김성준" userId="S::sjkim1104@icamie.goe.go.kr::13e110ea-6c13-44db-935b-91ca1a40f7c2" providerId="AD" clId="Web-{316FC25B-66B9-3FE9-E8EB-D486A6F89AF7}" dt="2023-06-30T07:50:23.315" v="1339" actId="1076"/>
          <ac:picMkLst>
            <pc:docMk/>
            <pc:sldMk cId="1254969290" sldId="267"/>
            <ac:picMk id="2" creationId="{AA8DE98D-72EC-E9B6-33D0-1A70FB3B4136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59.457" v="1344" actId="1076"/>
        <pc:sldMkLst>
          <pc:docMk/>
          <pc:sldMk cId="4248576922" sldId="268"/>
        </pc:sldMkLst>
        <pc:picChg chg="add mod">
          <ac:chgData name="김성준" userId="S::sjkim1104@icamie.goe.go.kr::13e110ea-6c13-44db-935b-91ca1a40f7c2" providerId="AD" clId="Web-{316FC25B-66B9-3FE9-E8EB-D486A6F89AF7}" dt="2023-06-30T07:50:59.457" v="1344" actId="1076"/>
          <ac:picMkLst>
            <pc:docMk/>
            <pc:sldMk cId="4248576922" sldId="268"/>
            <ac:picMk id="2" creationId="{414DD00C-DE2D-0E03-D499-FE50D76F657D}"/>
          </ac:picMkLst>
        </pc:picChg>
      </pc:sldChg>
      <pc:sldChg chg="addSp modSp new del mod modClrScheme chgLayout">
        <pc:chgData name="김성준" userId="S::sjkim1104@icamie.goe.go.kr::13e110ea-6c13-44db-935b-91ca1a40f7c2" providerId="AD" clId="Web-{316FC25B-66B9-3FE9-E8EB-D486A6F89AF7}" dt="2023-06-30T07:51:51.959" v="1348"/>
        <pc:sldMkLst>
          <pc:docMk/>
          <pc:sldMk cId="2751878231" sldId="269"/>
        </pc:sldMkLst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2" creationId="{5235B2D0-C5CB-6A70-FB2C-F48CCBC0D397}"/>
          </ac:spMkLst>
        </pc:spChg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3" creationId="{30E71AA9-5325-3EA5-8ED3-D39B535981E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1:56.935" v="1476" actId="1076"/>
        <pc:sldMkLst>
          <pc:docMk/>
          <pc:sldMk cId="3001023913" sldId="270"/>
        </pc:sldMkLst>
        <pc:spChg chg="mod">
          <ac:chgData name="김성준" userId="S::sjkim1104@icamie.goe.go.kr::13e110ea-6c13-44db-935b-91ca1a40f7c2" providerId="AD" clId="Web-{316FC25B-66B9-3FE9-E8EB-D486A6F89AF7}" dt="2023-06-30T08:01:29.653" v="1467" actId="1076"/>
          <ac:spMkLst>
            <pc:docMk/>
            <pc:sldMk cId="3001023913" sldId="270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1:46.153" v="1473" actId="1076"/>
          <ac:spMkLst>
            <pc:docMk/>
            <pc:sldMk cId="3001023913" sldId="270"/>
            <ac:spMk id="12" creationId="{7DE699E6-55E1-5212-E222-F6BD6B475D3E}"/>
          </ac:spMkLst>
        </pc:spChg>
        <pc:picChg chg="add mod ord">
          <ac:chgData name="김성준" userId="S::sjkim1104@icamie.goe.go.kr::13e110ea-6c13-44db-935b-91ca1a40f7c2" providerId="AD" clId="Web-{316FC25B-66B9-3FE9-E8EB-D486A6F89AF7}" dt="2023-06-30T08:01:56.935" v="1476" actId="1076"/>
          <ac:picMkLst>
            <pc:docMk/>
            <pc:sldMk cId="3001023913" sldId="270"/>
            <ac:picMk id="2" creationId="{8F47CB1B-A4A2-D337-50E0-577FAE3936C7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52:12.976" v="1354" actId="20577"/>
        <pc:sldMkLst>
          <pc:docMk/>
          <pc:sldMk cId="1636553037" sldId="271"/>
        </pc:sldMkLst>
        <pc:spChg chg="mod">
          <ac:chgData name="김성준" userId="S::sjkim1104@icamie.goe.go.kr::13e110ea-6c13-44db-935b-91ca1a40f7c2" providerId="AD" clId="Web-{316FC25B-66B9-3FE9-E8EB-D486A6F89AF7}" dt="2023-06-30T07:52:12.976" v="1354" actId="20577"/>
          <ac:spMkLst>
            <pc:docMk/>
            <pc:sldMk cId="1636553037" sldId="271"/>
            <ac:spMk id="2" creationId="{95C2574C-D8BF-0D0E-904B-2CD64F733B37}"/>
          </ac:spMkLst>
        </pc:spChg>
        <pc:spChg chg="mod">
          <ac:chgData name="김성준" userId="S::sjkim1104@icamie.goe.go.kr::13e110ea-6c13-44db-935b-91ca1a40f7c2" providerId="AD" clId="Web-{316FC25B-66B9-3FE9-E8EB-D486A6F89AF7}" dt="2023-06-30T07:51:59.881" v="1351" actId="20577"/>
          <ac:spMkLst>
            <pc:docMk/>
            <pc:sldMk cId="1636553037" sldId="271"/>
            <ac:spMk id="3" creationId="{E8BDA249-9547-59CD-8892-5122C2496670}"/>
          </ac:spMkLst>
        </pc:spChg>
      </pc:sldChg>
      <pc:sldChg chg="addSp delSp modSp new ord">
        <pc:chgData name="김성준" userId="S::sjkim1104@icamie.goe.go.kr::13e110ea-6c13-44db-935b-91ca1a40f7c2" providerId="AD" clId="Web-{316FC25B-66B9-3FE9-E8EB-D486A6F89AF7}" dt="2023-06-30T07:53:14.243" v="1365" actId="1076"/>
        <pc:sldMkLst>
          <pc:docMk/>
          <pc:sldMk cId="1629948376" sldId="272"/>
        </pc:sldMkLst>
        <pc:picChg chg="add del mod">
          <ac:chgData name="김성준" userId="S::sjkim1104@icamie.goe.go.kr::13e110ea-6c13-44db-935b-91ca1a40f7c2" providerId="AD" clId="Web-{316FC25B-66B9-3FE9-E8EB-D486A6F89AF7}" dt="2023-06-30T07:52:52.290" v="1361"/>
          <ac:picMkLst>
            <pc:docMk/>
            <pc:sldMk cId="1629948376" sldId="272"/>
            <ac:picMk id="2" creationId="{9F52E8BB-077B-6FDD-6012-68775510F1E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7:53:14.243" v="1365" actId="1076"/>
          <ac:picMkLst>
            <pc:docMk/>
            <pc:sldMk cId="1629948376" sldId="272"/>
            <ac:picMk id="3" creationId="{FC50FD20-A810-1CB0-B569-5197E1032664}"/>
          </ac:picMkLst>
        </pc:picChg>
      </pc:sldChg>
      <pc:sldChg chg="addSp delSp modSp add ord replId">
        <pc:chgData name="김성준" userId="S::sjkim1104@icamie.goe.go.kr::13e110ea-6c13-44db-935b-91ca1a40f7c2" providerId="AD" clId="Web-{316FC25B-66B9-3FE9-E8EB-D486A6F89AF7}" dt="2023-06-30T08:02:20.327" v="1479" actId="1076"/>
        <pc:sldMkLst>
          <pc:docMk/>
          <pc:sldMk cId="2726851661" sldId="273"/>
        </pc:sldMkLst>
        <pc:spChg chg="add del mod">
          <ac:chgData name="김성준" userId="S::sjkim1104@icamie.goe.go.kr::13e110ea-6c13-44db-935b-91ca1a40f7c2" providerId="AD" clId="Web-{316FC25B-66B9-3FE9-E8EB-D486A6F89AF7}" dt="2023-06-30T07:58:31.833" v="1436"/>
          <ac:spMkLst>
            <pc:docMk/>
            <pc:sldMk cId="2726851661" sldId="273"/>
            <ac:spMk id="4" creationId="{B51EA60F-3E4B-4382-4B67-43B8271B454D}"/>
          </ac:spMkLst>
        </pc:spChg>
        <pc:spChg chg="mod">
          <ac:chgData name="김성준" userId="S::sjkim1104@icamie.goe.go.kr::13e110ea-6c13-44db-935b-91ca1a40f7c2" providerId="AD" clId="Web-{316FC25B-66B9-3FE9-E8EB-D486A6F89AF7}" dt="2023-06-30T08:02:05.107" v="1477" actId="1076"/>
          <ac:spMkLst>
            <pc:docMk/>
            <pc:sldMk cId="2726851661" sldId="273"/>
            <ac:spMk id="11" creationId="{B5B355FA-7055-C5B6-8889-49165964F815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58:36.990" v="1437" actId="20577"/>
          <ac:spMkLst>
            <pc:docMk/>
            <pc:sldMk cId="2726851661" sldId="273"/>
            <ac:spMk id="12" creationId="{7DE699E6-55E1-5212-E222-F6BD6B475D3E}"/>
          </ac:spMkLst>
        </pc:spChg>
        <pc:picChg chg="del">
          <ac:chgData name="김성준" userId="S::sjkim1104@icamie.goe.go.kr::13e110ea-6c13-44db-935b-91ca1a40f7c2" providerId="AD" clId="Web-{316FC25B-66B9-3FE9-E8EB-D486A6F89AF7}" dt="2023-06-30T07:56:56.846" v="1416"/>
          <ac:picMkLst>
            <pc:docMk/>
            <pc:sldMk cId="2726851661" sldId="273"/>
            <ac:picMk id="2" creationId="{8F47CB1B-A4A2-D337-50E0-577FAE3936C7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2:20.327" v="1479" actId="1076"/>
          <ac:picMkLst>
            <pc:docMk/>
            <pc:sldMk cId="2726851661" sldId="273"/>
            <ac:picMk id="5" creationId="{0BF6434B-1481-5B41-0785-F968DDB29685}"/>
          </ac:picMkLst>
        </pc:picChg>
      </pc:sldChg>
      <pc:sldChg chg="modSp new del">
        <pc:chgData name="김성준" userId="S::sjkim1104@icamie.goe.go.kr::13e110ea-6c13-44db-935b-91ca1a40f7c2" providerId="AD" clId="Web-{316FC25B-66B9-3FE9-E8EB-D486A6F89AF7}" dt="2023-06-30T07:55:40.593" v="1400"/>
        <pc:sldMkLst>
          <pc:docMk/>
          <pc:sldMk cId="2764965556" sldId="273"/>
        </pc:sldMkLst>
        <pc:spChg chg="mod">
          <ac:chgData name="김성준" userId="S::sjkim1104@icamie.goe.go.kr::13e110ea-6c13-44db-935b-91ca1a40f7c2" providerId="AD" clId="Web-{316FC25B-66B9-3FE9-E8EB-D486A6F89AF7}" dt="2023-06-30T07:55:35.843" v="1399" actId="20577"/>
          <ac:spMkLst>
            <pc:docMk/>
            <pc:sldMk cId="2764965556" sldId="273"/>
            <ac:spMk id="2" creationId="{9EA7FD99-06B7-73FA-CD01-33CC674DD52A}"/>
          </ac:spMkLst>
        </pc:spChg>
      </pc:sldChg>
    </pc:docChg>
  </pc:docChgLst>
  <pc:docChgLst>
    <pc:chgData name="김성준" userId="S::sjkim1104@icamie.goe.go.kr::13e110ea-6c13-44db-935b-91ca1a40f7c2" providerId="AD" clId="Web-{EC758984-7BF3-11A8-DB46-7F37646E1F0F}"/>
    <pc:docChg chg="addSld delSld modSld">
      <pc:chgData name="김성준" userId="S::sjkim1104@icamie.goe.go.kr::13e110ea-6c13-44db-935b-91ca1a40f7c2" providerId="AD" clId="Web-{EC758984-7BF3-11A8-DB46-7F37646E1F0F}" dt="2023-07-19T02:37:44.446" v="221"/>
      <pc:docMkLst>
        <pc:docMk/>
      </pc:docMkLst>
      <pc:sldChg chg="modSp">
        <pc:chgData name="김성준" userId="S::sjkim1104@icamie.goe.go.kr::13e110ea-6c13-44db-935b-91ca1a40f7c2" providerId="AD" clId="Web-{EC758984-7BF3-11A8-DB46-7F37646E1F0F}" dt="2023-07-19T02:19:02.483" v="1" actId="20577"/>
        <pc:sldMkLst>
          <pc:docMk/>
          <pc:sldMk cId="1782587498" sldId="258"/>
        </pc:sldMkLst>
        <pc:spChg chg="mod">
          <ac:chgData name="김성준" userId="S::sjkim1104@icamie.goe.go.kr::13e110ea-6c13-44db-935b-91ca1a40f7c2" providerId="AD" clId="Web-{EC758984-7BF3-11A8-DB46-7F37646E1F0F}" dt="2023-07-19T02:19:02.483" v="1" actId="20577"/>
          <ac:spMkLst>
            <pc:docMk/>
            <pc:sldMk cId="1782587498" sldId="258"/>
            <ac:spMk id="12" creationId="{7DE699E6-55E1-5212-E222-F6BD6B475D3E}"/>
          </ac:spMkLst>
        </pc:spChg>
      </pc:sldChg>
      <pc:sldChg chg="modSp">
        <pc:chgData name="김성준" userId="S::sjkim1104@icamie.goe.go.kr::13e110ea-6c13-44db-935b-91ca1a40f7c2" providerId="AD" clId="Web-{EC758984-7BF3-11A8-DB46-7F37646E1F0F}" dt="2023-07-19T02:19:15.171" v="3" actId="20577"/>
        <pc:sldMkLst>
          <pc:docMk/>
          <pc:sldMk cId="2146423193" sldId="262"/>
        </pc:sldMkLst>
        <pc:spChg chg="mod">
          <ac:chgData name="김성준" userId="S::sjkim1104@icamie.goe.go.kr::13e110ea-6c13-44db-935b-91ca1a40f7c2" providerId="AD" clId="Web-{EC758984-7BF3-11A8-DB46-7F37646E1F0F}" dt="2023-07-19T02:19:15.171" v="3" actId="20577"/>
          <ac:spMkLst>
            <pc:docMk/>
            <pc:sldMk cId="2146423193" sldId="262"/>
            <ac:spMk id="11" creationId="{B5B355FA-7055-C5B6-8889-49165964F815}"/>
          </ac:spMkLst>
        </pc:spChg>
      </pc:sldChg>
      <pc:sldChg chg="delSp">
        <pc:chgData name="김성준" userId="S::sjkim1104@icamie.goe.go.kr::13e110ea-6c13-44db-935b-91ca1a40f7c2" providerId="AD" clId="Web-{EC758984-7BF3-11A8-DB46-7F37646E1F0F}" dt="2023-07-19T02:37:44.446" v="221"/>
        <pc:sldMkLst>
          <pc:docMk/>
          <pc:sldMk cId="3858695825" sldId="263"/>
        </pc:sldMkLst>
        <pc:picChg chg="del">
          <ac:chgData name="김성준" userId="S::sjkim1104@icamie.goe.go.kr::13e110ea-6c13-44db-935b-91ca1a40f7c2" providerId="AD" clId="Web-{EC758984-7BF3-11A8-DB46-7F37646E1F0F}" dt="2023-07-19T02:37:44.446" v="221"/>
          <ac:picMkLst>
            <pc:docMk/>
            <pc:sldMk cId="3858695825" sldId="263"/>
            <ac:picMk id="4" creationId="{00309177-D82B-EBF9-DBB5-691FDE19F2C7}"/>
          </ac:picMkLst>
        </pc:picChg>
      </pc:sldChg>
      <pc:sldChg chg="modSp">
        <pc:chgData name="김성준" userId="S::sjkim1104@icamie.goe.go.kr::13e110ea-6c13-44db-935b-91ca1a40f7c2" providerId="AD" clId="Web-{EC758984-7BF3-11A8-DB46-7F37646E1F0F}" dt="2023-07-19T02:27:49.721" v="51" actId="1076"/>
        <pc:sldMkLst>
          <pc:docMk/>
          <pc:sldMk cId="2726851661" sldId="273"/>
        </pc:sldMkLst>
        <pc:spChg chg="mod">
          <ac:chgData name="김성준" userId="S::sjkim1104@icamie.goe.go.kr::13e110ea-6c13-44db-935b-91ca1a40f7c2" providerId="AD" clId="Web-{EC758984-7BF3-11A8-DB46-7F37646E1F0F}" dt="2023-07-19T02:27:49.721" v="51" actId="1076"/>
          <ac:spMkLst>
            <pc:docMk/>
            <pc:sldMk cId="2726851661" sldId="273"/>
            <ac:spMk id="12" creationId="{7DE699E6-55E1-5212-E222-F6BD6B475D3E}"/>
          </ac:spMkLst>
        </pc:spChg>
      </pc:sldChg>
      <pc:sldChg chg="addSp delSp modSp new del mod setBg">
        <pc:chgData name="김성준" userId="S::sjkim1104@icamie.goe.go.kr::13e110ea-6c13-44db-935b-91ca1a40f7c2" providerId="AD" clId="Web-{EC758984-7BF3-11A8-DB46-7F37646E1F0F}" dt="2023-07-19T02:37:00.820" v="215"/>
        <pc:sldMkLst>
          <pc:docMk/>
          <pc:sldMk cId="1723189210" sldId="274"/>
        </pc:sldMkLst>
        <pc:spChg chg="del">
          <ac:chgData name="김성준" userId="S::sjkim1104@icamie.goe.go.kr::13e110ea-6c13-44db-935b-91ca1a40f7c2" providerId="AD" clId="Web-{EC758984-7BF3-11A8-DB46-7F37646E1F0F}" dt="2023-07-19T02:19:40.390" v="6"/>
          <ac:spMkLst>
            <pc:docMk/>
            <pc:sldMk cId="1723189210" sldId="274"/>
            <ac:spMk id="2" creationId="{A32E2C8F-D75D-622F-D9A0-7FBD8E29F1DA}"/>
          </ac:spMkLst>
        </pc:spChg>
        <pc:spChg chg="del">
          <ac:chgData name="김성준" userId="S::sjkim1104@icamie.goe.go.kr::13e110ea-6c13-44db-935b-91ca1a40f7c2" providerId="AD" clId="Web-{EC758984-7BF3-11A8-DB46-7F37646E1F0F}" dt="2023-07-19T02:19:37.359" v="5"/>
          <ac:spMkLst>
            <pc:docMk/>
            <pc:sldMk cId="1723189210" sldId="274"/>
            <ac:spMk id="3" creationId="{A000AC7B-3DC7-DA5B-CFA9-A694FF9103D8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05.983" v="23"/>
          <ac:spMkLst>
            <pc:docMk/>
            <pc:sldMk cId="1723189210" sldId="274"/>
            <ac:spMk id="9" creationId="{42A4FC2C-047E-45A5-965D-8E1E3BF09BC6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08.983" v="25"/>
          <ac:spMkLst>
            <pc:docMk/>
            <pc:sldMk cId="1723189210" sldId="274"/>
            <ac:spMk id="11" creationId="{CB44330D-EA18-4254-AA95-EB49948539B8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08.983" v="25"/>
          <ac:spMkLst>
            <pc:docMk/>
            <pc:sldMk cId="1723189210" sldId="274"/>
            <ac:spMk id="12" creationId="{32BC26D8-82FB-445E-AA49-62A77D7C1EE0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11.952" v="27"/>
          <ac:spMkLst>
            <pc:docMk/>
            <pc:sldMk cId="1723189210" sldId="274"/>
            <ac:spMk id="17" creationId="{38CB19FB-7C96-4FEC-9331-E826E4E36CE4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14.718" v="29"/>
          <ac:spMkLst>
            <pc:docMk/>
            <pc:sldMk cId="1723189210" sldId="274"/>
            <ac:spMk id="21" creationId="{42A4FC2C-047E-45A5-965D-8E1E3BF09BC6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26.624" v="31"/>
          <ac:spMkLst>
            <pc:docMk/>
            <pc:sldMk cId="1723189210" sldId="274"/>
            <ac:spMk id="23" creationId="{16B067B1-F4E5-4FDF-813D-C9E872E80075}"/>
          </ac:spMkLst>
        </pc:spChg>
        <pc:grpChg chg="add del">
          <ac:chgData name="김성준" userId="S::sjkim1104@icamie.goe.go.kr::13e110ea-6c13-44db-935b-91ca1a40f7c2" providerId="AD" clId="Web-{EC758984-7BF3-11A8-DB46-7F37646E1F0F}" dt="2023-07-19T02:26:11.952" v="27"/>
          <ac:grpSpMkLst>
            <pc:docMk/>
            <pc:sldMk cId="1723189210" sldId="274"/>
            <ac:grpSpMk id="18" creationId="{DF071BB7-867E-46A9-A7C2-3FCB28CB8FBD}"/>
          </ac:grpSpMkLst>
        </pc:grpChg>
        <pc:picChg chg="add mod">
          <ac:chgData name="김성준" userId="S::sjkim1104@icamie.goe.go.kr::13e110ea-6c13-44db-935b-91ca1a40f7c2" providerId="AD" clId="Web-{EC758984-7BF3-11A8-DB46-7F37646E1F0F}" dt="2023-07-19T02:26:26.624" v="32"/>
          <ac:picMkLst>
            <pc:docMk/>
            <pc:sldMk cId="1723189210" sldId="274"/>
            <ac:picMk id="4" creationId="{A9ADB931-F932-3D49-ABA5-9FA447B90F19}"/>
          </ac:picMkLst>
        </pc:picChg>
      </pc:sldChg>
      <pc:sldChg chg="addSp delSp modSp new mod setBg">
        <pc:chgData name="김성준" userId="S::sjkim1104@icamie.goe.go.kr::13e110ea-6c13-44db-935b-91ca1a40f7c2" providerId="AD" clId="Web-{EC758984-7BF3-11A8-DB46-7F37646E1F0F}" dt="2023-07-19T02:26:51.266" v="41"/>
        <pc:sldMkLst>
          <pc:docMk/>
          <pc:sldMk cId="4115437481" sldId="275"/>
        </pc:sldMkLst>
        <pc:spChg chg="add del">
          <ac:chgData name="김성준" userId="S::sjkim1104@icamie.goe.go.kr::13e110ea-6c13-44db-935b-91ca1a40f7c2" providerId="AD" clId="Web-{EC758984-7BF3-11A8-DB46-7F37646E1F0F}" dt="2023-07-19T02:25:56.014" v="20"/>
          <ac:spMkLst>
            <pc:docMk/>
            <pc:sldMk cId="4115437481" sldId="275"/>
            <ac:spMk id="7" creationId="{3DAD86CA-8235-409B-982B-5E7A033E2392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5:56.014" v="20"/>
          <ac:spMkLst>
            <pc:docMk/>
            <pc:sldMk cId="4115437481" sldId="275"/>
            <ac:spMk id="9" creationId="{9F234FBA-3501-47B4-AE0C-AA4AFBC8F603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5:56.014" v="20"/>
          <ac:spMkLst>
            <pc:docMk/>
            <pc:sldMk cId="4115437481" sldId="275"/>
            <ac:spMk id="11" creationId="{B5EF893B-0491-416E-9D33-BADE9600792A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51.266" v="41"/>
          <ac:spMkLst>
            <pc:docMk/>
            <pc:sldMk cId="4115437481" sldId="275"/>
            <ac:spMk id="15" creationId="{E559D998-AB6C-46E1-B394-118E9A1E2D62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37.984" v="34"/>
          <ac:spMkLst>
            <pc:docMk/>
            <pc:sldMk cId="4115437481" sldId="275"/>
            <ac:spMk id="20" creationId="{16B067B1-F4E5-4FDF-813D-C9E872E80075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46.844" v="38"/>
          <ac:spMkLst>
            <pc:docMk/>
            <pc:sldMk cId="4115437481" sldId="275"/>
            <ac:spMk id="26" creationId="{B9FF99BD-075F-4761-A995-6FC574BD25EA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46.844" v="38"/>
          <ac:spMkLst>
            <pc:docMk/>
            <pc:sldMk cId="4115437481" sldId="275"/>
            <ac:spMk id="27" creationId="{A7B21A54-9BA3-4EA9-B460-5A829ADD9051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46.844" v="38"/>
          <ac:spMkLst>
            <pc:docMk/>
            <pc:sldMk cId="4115437481" sldId="275"/>
            <ac:spMk id="28" creationId="{6FA8F714-B9D8-488A-8CCA-E9948FF913A9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51.266" v="40"/>
          <ac:spMkLst>
            <pc:docMk/>
            <pc:sldMk cId="4115437481" sldId="275"/>
            <ac:spMk id="30" creationId="{B94BF6D8-BAB7-4EB4-9B19-BB8B2F0F700E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51.266" v="40"/>
          <ac:spMkLst>
            <pc:docMk/>
            <pc:sldMk cId="4115437481" sldId="275"/>
            <ac:spMk id="31" creationId="{B233FAAD-5E0A-4FBB-9800-1DAEE5039AF6}"/>
          </ac:spMkLst>
        </pc:spChg>
        <pc:spChg chg="add del">
          <ac:chgData name="김성준" userId="S::sjkim1104@icamie.goe.go.kr::13e110ea-6c13-44db-935b-91ca1a40f7c2" providerId="AD" clId="Web-{EC758984-7BF3-11A8-DB46-7F37646E1F0F}" dt="2023-07-19T02:26:51.266" v="40"/>
          <ac:spMkLst>
            <pc:docMk/>
            <pc:sldMk cId="4115437481" sldId="275"/>
            <ac:spMk id="32" creationId="{8276E914-D126-4153-AEBF-1B9B6361C2B7}"/>
          </ac:spMkLst>
        </pc:spChg>
        <pc:picChg chg="add mod">
          <ac:chgData name="김성준" userId="S::sjkim1104@icamie.goe.go.kr::13e110ea-6c13-44db-935b-91ca1a40f7c2" providerId="AD" clId="Web-{EC758984-7BF3-11A8-DB46-7F37646E1F0F}" dt="2023-07-19T02:26:51.266" v="41"/>
          <ac:picMkLst>
            <pc:docMk/>
            <pc:sldMk cId="4115437481" sldId="275"/>
            <ac:picMk id="2" creationId="{906F0F35-27E7-B763-EE9D-F2A5DC05A1DC}"/>
          </ac:picMkLst>
        </pc:picChg>
        <pc:cxnChg chg="add del">
          <ac:chgData name="김성준" userId="S::sjkim1104@icamie.goe.go.kr::13e110ea-6c13-44db-935b-91ca1a40f7c2" providerId="AD" clId="Web-{EC758984-7BF3-11A8-DB46-7F37646E1F0F}" dt="2023-07-19T02:25:56.014" v="20"/>
          <ac:cxnSpMkLst>
            <pc:docMk/>
            <pc:sldMk cId="4115437481" sldId="275"/>
            <ac:cxnSpMk id="13" creationId="{469F4FF8-F8B0-4630-BA1B-0D8B324CD5FF}"/>
          </ac:cxnSpMkLst>
        </pc:cxnChg>
        <pc:cxnChg chg="add del">
          <ac:chgData name="김성준" userId="S::sjkim1104@icamie.goe.go.kr::13e110ea-6c13-44db-935b-91ca1a40f7c2" providerId="AD" clId="Web-{EC758984-7BF3-11A8-DB46-7F37646E1F0F}" dt="2023-07-19T02:26:37.984" v="34"/>
          <ac:cxnSpMkLst>
            <pc:docMk/>
            <pc:sldMk cId="4115437481" sldId="275"/>
            <ac:cxnSpMk id="22" creationId="{F56AE1B2-3354-430B-9E05-2241C72EE908}"/>
          </ac:cxnSpMkLst>
        </pc:cxnChg>
        <pc:cxnChg chg="add del">
          <ac:chgData name="김성준" userId="S::sjkim1104@icamie.goe.go.kr::13e110ea-6c13-44db-935b-91ca1a40f7c2" providerId="AD" clId="Web-{EC758984-7BF3-11A8-DB46-7F37646E1F0F}" dt="2023-07-19T02:26:41.625" v="36"/>
          <ac:cxnSpMkLst>
            <pc:docMk/>
            <pc:sldMk cId="4115437481" sldId="275"/>
            <ac:cxnSpMk id="24" creationId="{E12350F3-DB83-413A-980B-1CEB92498664}"/>
          </ac:cxnSpMkLst>
        </pc:cxnChg>
      </pc:sldChg>
      <pc:sldChg chg="modSp new">
        <pc:chgData name="김성준" userId="S::sjkim1104@icamie.goe.go.kr::13e110ea-6c13-44db-935b-91ca1a40f7c2" providerId="AD" clId="Web-{EC758984-7BF3-11A8-DB46-7F37646E1F0F}" dt="2023-07-19T02:35:38.098" v="205" actId="20577"/>
        <pc:sldMkLst>
          <pc:docMk/>
          <pc:sldMk cId="3262615955" sldId="276"/>
        </pc:sldMkLst>
        <pc:spChg chg="mod">
          <ac:chgData name="김성준" userId="S::sjkim1104@icamie.goe.go.kr::13e110ea-6c13-44db-935b-91ca1a40f7c2" providerId="AD" clId="Web-{EC758984-7BF3-11A8-DB46-7F37646E1F0F}" dt="2023-07-19T02:34:53.331" v="197" actId="20577"/>
          <ac:spMkLst>
            <pc:docMk/>
            <pc:sldMk cId="3262615955" sldId="276"/>
            <ac:spMk id="2" creationId="{19D3B994-CAD6-2022-8687-AF407CD7EDBA}"/>
          </ac:spMkLst>
        </pc:spChg>
        <pc:spChg chg="mod">
          <ac:chgData name="김성준" userId="S::sjkim1104@icamie.goe.go.kr::13e110ea-6c13-44db-935b-91ca1a40f7c2" providerId="AD" clId="Web-{EC758984-7BF3-11A8-DB46-7F37646E1F0F}" dt="2023-07-19T02:35:38.098" v="205" actId="20577"/>
          <ac:spMkLst>
            <pc:docMk/>
            <pc:sldMk cId="3262615955" sldId="276"/>
            <ac:spMk id="3" creationId="{E9F7BBFE-865F-1F7C-35D4-6EE73E30FF61}"/>
          </ac:spMkLst>
        </pc:spChg>
      </pc:sldChg>
      <pc:sldChg chg="addSp delSp modSp add replId">
        <pc:chgData name="김성준" userId="S::sjkim1104@icamie.goe.go.kr::13e110ea-6c13-44db-935b-91ca1a40f7c2" providerId="AD" clId="Web-{EC758984-7BF3-11A8-DB46-7F37646E1F0F}" dt="2023-07-19T02:36:55.476" v="214" actId="14100"/>
        <pc:sldMkLst>
          <pc:docMk/>
          <pc:sldMk cId="2198729424" sldId="277"/>
        </pc:sldMkLst>
        <pc:spChg chg="add del mod">
          <ac:chgData name="김성준" userId="S::sjkim1104@icamie.goe.go.kr::13e110ea-6c13-44db-935b-91ca1a40f7c2" providerId="AD" clId="Web-{EC758984-7BF3-11A8-DB46-7F37646E1F0F}" dt="2023-07-19T02:36:28.131" v="208"/>
          <ac:spMkLst>
            <pc:docMk/>
            <pc:sldMk cId="2198729424" sldId="277"/>
            <ac:spMk id="3" creationId="{AAB0353E-C07A-6573-EAF0-5B82DFE5C04C}"/>
          </ac:spMkLst>
        </pc:spChg>
        <pc:spChg chg="add del mod">
          <ac:chgData name="김성준" userId="S::sjkim1104@icamie.goe.go.kr::13e110ea-6c13-44db-935b-91ca1a40f7c2" providerId="AD" clId="Web-{EC758984-7BF3-11A8-DB46-7F37646E1F0F}" dt="2023-07-19T02:36:49.960" v="212"/>
          <ac:spMkLst>
            <pc:docMk/>
            <pc:sldMk cId="2198729424" sldId="277"/>
            <ac:spMk id="6" creationId="{E24E080B-1063-DF02-FD3C-BD0642B58602}"/>
          </ac:spMkLst>
        </pc:spChg>
        <pc:spChg chg="del">
          <ac:chgData name="김성준" userId="S::sjkim1104@icamie.goe.go.kr::13e110ea-6c13-44db-935b-91ca1a40f7c2" providerId="AD" clId="Web-{EC758984-7BF3-11A8-DB46-7F37646E1F0F}" dt="2023-07-19T02:36:30.866" v="209"/>
          <ac:spMkLst>
            <pc:docMk/>
            <pc:sldMk cId="2198729424" sldId="277"/>
            <ac:spMk id="11" creationId="{B5B355FA-7055-C5B6-8889-49165964F815}"/>
          </ac:spMkLst>
        </pc:spChg>
        <pc:spChg chg="del">
          <ac:chgData name="김성준" userId="S::sjkim1104@icamie.goe.go.kr::13e110ea-6c13-44db-935b-91ca1a40f7c2" providerId="AD" clId="Web-{EC758984-7BF3-11A8-DB46-7F37646E1F0F}" dt="2023-07-19T02:36:25.537" v="207"/>
          <ac:spMkLst>
            <pc:docMk/>
            <pc:sldMk cId="2198729424" sldId="277"/>
            <ac:spMk id="12" creationId="{7DE699E6-55E1-5212-E222-F6BD6B475D3E}"/>
          </ac:spMkLst>
        </pc:spChg>
        <pc:picChg chg="add mod">
          <ac:chgData name="김성준" userId="S::sjkim1104@icamie.goe.go.kr::13e110ea-6c13-44db-935b-91ca1a40f7c2" providerId="AD" clId="Web-{EC758984-7BF3-11A8-DB46-7F37646E1F0F}" dt="2023-07-19T02:36:55.476" v="214" actId="14100"/>
          <ac:picMkLst>
            <pc:docMk/>
            <pc:sldMk cId="2198729424" sldId="277"/>
            <ac:picMk id="8" creationId="{1CC625DD-4443-08D4-362F-704B9F41D2B3}"/>
          </ac:picMkLst>
        </pc:picChg>
      </pc:sldChg>
      <pc:sldChg chg="addSp delSp modSp add replId">
        <pc:chgData name="김성준" userId="S::sjkim1104@icamie.goe.go.kr::13e110ea-6c13-44db-935b-91ca1a40f7c2" providerId="AD" clId="Web-{EC758984-7BF3-11A8-DB46-7F37646E1F0F}" dt="2023-07-19T02:37:36.977" v="220" actId="14100"/>
        <pc:sldMkLst>
          <pc:docMk/>
          <pc:sldMk cId="4095226717" sldId="278"/>
        </pc:sldMkLst>
        <pc:picChg chg="add mod">
          <ac:chgData name="김성준" userId="S::sjkim1104@icamie.goe.go.kr::13e110ea-6c13-44db-935b-91ca1a40f7c2" providerId="AD" clId="Web-{EC758984-7BF3-11A8-DB46-7F37646E1F0F}" dt="2023-07-19T02:37:36.977" v="220" actId="14100"/>
          <ac:picMkLst>
            <pc:docMk/>
            <pc:sldMk cId="4095226717" sldId="278"/>
            <ac:picMk id="3" creationId="{FF7C982C-ED65-8FBC-E23B-8C20840E9650}"/>
          </ac:picMkLst>
        </pc:picChg>
        <pc:picChg chg="del">
          <ac:chgData name="김성준" userId="S::sjkim1104@icamie.goe.go.kr::13e110ea-6c13-44db-935b-91ca1a40f7c2" providerId="AD" clId="Web-{EC758984-7BF3-11A8-DB46-7F37646E1F0F}" dt="2023-07-19T02:37:32.055" v="217"/>
          <ac:picMkLst>
            <pc:docMk/>
            <pc:sldMk cId="4095226717" sldId="278"/>
            <ac:picMk id="8" creationId="{1CC625DD-4443-08D4-362F-704B9F41D2B3}"/>
          </ac:picMkLst>
        </pc:picChg>
      </pc:sldChg>
    </pc:docChg>
  </pc:docChgLst>
  <pc:docChgLst>
    <pc:chgData name="김성준" userId="S::sjkim1104@icamie.goe.go.kr::13e110ea-6c13-44db-935b-91ca1a40f7c2" providerId="AD" clId="Web-{F1854768-22EF-4BE4-B0B5-D4362B14179B}"/>
    <pc:docChg chg="modSld">
      <pc:chgData name="김성준" userId="S::sjkim1104@icamie.goe.go.kr::13e110ea-6c13-44db-935b-91ca1a40f7c2" providerId="AD" clId="Web-{F1854768-22EF-4BE4-B0B5-D4362B14179B}" dt="2023-07-19T02:40:42.392" v="2" actId="20577"/>
      <pc:docMkLst>
        <pc:docMk/>
      </pc:docMkLst>
      <pc:sldChg chg="modSp">
        <pc:chgData name="김성준" userId="S::sjkim1104@icamie.goe.go.kr::13e110ea-6c13-44db-935b-91ca1a40f7c2" providerId="AD" clId="Web-{F1854768-22EF-4BE4-B0B5-D4362B14179B}" dt="2023-07-19T02:40:42.392" v="2" actId="20577"/>
        <pc:sldMkLst>
          <pc:docMk/>
          <pc:sldMk cId="2146423193" sldId="262"/>
        </pc:sldMkLst>
        <pc:spChg chg="mod">
          <ac:chgData name="김성준" userId="S::sjkim1104@icamie.goe.go.kr::13e110ea-6c13-44db-935b-91ca1a40f7c2" providerId="AD" clId="Web-{F1854768-22EF-4BE4-B0B5-D4362B14179B}" dt="2023-07-19T02:40:42.392" v="2" actId="20577"/>
          <ac:spMkLst>
            <pc:docMk/>
            <pc:sldMk cId="2146423193" sldId="262"/>
            <ac:spMk id="11" creationId="{B5B355FA-7055-C5B6-8889-49165964F815}"/>
          </ac:spMkLst>
        </pc:spChg>
      </pc:sldChg>
    </pc:docChg>
  </pc:docChgLst>
  <pc:docChgLst>
    <pc:chgData name="김성준" userId="S::sjkim1104@icamie.goe.go.kr::13e110ea-6c13-44db-935b-91ca1a40f7c2" providerId="AD" clId="Web-{38076326-3635-4415-989E-1C0124F8EC2C}"/>
    <pc:docChg chg="modSld">
      <pc:chgData name="김성준" userId="S::sjkim1104@icamie.goe.go.kr::13e110ea-6c13-44db-935b-91ca1a40f7c2" providerId="AD" clId="Web-{38076326-3635-4415-989E-1C0124F8EC2C}" dt="2023-06-30T06:50:31.002" v="7" actId="20577"/>
      <pc:docMkLst>
        <pc:docMk/>
      </pc:docMkLst>
      <pc:sldChg chg="modSp">
        <pc:chgData name="김성준" userId="S::sjkim1104@icamie.goe.go.kr::13e110ea-6c13-44db-935b-91ca1a40f7c2" providerId="AD" clId="Web-{38076326-3635-4415-989E-1C0124F8EC2C}" dt="2023-06-30T06:50:31.002" v="7" actId="2057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8076326-3635-4415-989E-1C0124F8EC2C}" dt="2023-06-30T06:50:31.002" v="7" actId="20577"/>
          <ac:spMkLst>
            <pc:docMk/>
            <pc:sldMk cId="3569210928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4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C5252F17-B79C-7CFD-CD62-719C3D19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3866610" cy="2213635"/>
          </a:xfrm>
          <a:prstGeom prst="rect">
            <a:avLst/>
          </a:prstGeom>
        </p:spPr>
      </p:pic>
      <p:sp>
        <p:nvSpPr>
          <p:cNvPr id="52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6800">
                <a:ea typeface="맑은 고딕"/>
              </a:rPr>
              <a:t>1과 전해라, 가디언즈!</a:t>
            </a:r>
            <a:endParaRPr lang="ko-KR" altLang="en-US" sz="68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>
                <a:ea typeface="맑은 고딕"/>
              </a:rPr>
              <a:t>미션2. 비밀 문서를 만들어라!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74BA8-8FB8-6038-74A3-0A2E60BF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대본 2-2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46C550-5D88-B8EC-8657-31A4915F3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Gulim"/>
                <a:ea typeface="Gulim"/>
              </a:rPr>
              <a:t>이제 차례로 팀별로 한 명씩 출발할 것입니다. 미션을 마친 요원은 어서 돌아와 다음 </a:t>
            </a:r>
            <a:r>
              <a:rPr lang="ko-KR" altLang="en-US" dirty="0" err="1">
                <a:latin typeface="Gulim"/>
                <a:ea typeface="Gulim"/>
              </a:rPr>
              <a:t>요원와</a:t>
            </a:r>
            <a:r>
              <a:rPr lang="ko-KR" altLang="en-US" dirty="0">
                <a:latin typeface="Gulim"/>
                <a:ea typeface="Gulim"/>
              </a:rPr>
              <a:t> 손바닥을 쳐서 다음 요원이 출발할 수 있게 합니다. 암호는 총 9장이고, 암호를 모두 사용하여 완성될 때까지 미션을 </a:t>
            </a:r>
            <a:r>
              <a:rPr lang="ko-KR" altLang="en-US" dirty="0" err="1">
                <a:latin typeface="Gulim"/>
                <a:ea typeface="Gulim"/>
              </a:rPr>
              <a:t>반복합니니다</a:t>
            </a:r>
            <a:r>
              <a:rPr lang="ko-KR" altLang="en-US" dirty="0">
                <a:latin typeface="Gulim"/>
                <a:ea typeface="Gulim"/>
              </a:rPr>
              <a:t>.</a:t>
            </a:r>
            <a:endParaRPr lang="ko-KR"/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Gulim"/>
                <a:ea typeface="Gulim"/>
              </a:rPr>
              <a:t>저학년: 출발할 때 미션지를 뽑는다. 미션지를 가지고 가서 보면서 붙인다.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Gulim"/>
                <a:ea typeface="Gulim"/>
              </a:rPr>
              <a:t>고학년: 미션지를 미리 1장씩 나누어 각자 가지고 있는다. 출발하는 친구는 미션지를 지정된 곳에 놓고 가서 붙이며, 기억이 나지 않으면 다시 출발선으로 와서 암호표를 확인할 수 있다. 암호표가 남은 경우 먼저 돌아온 친구가 추가로 뽑아 반복한다.</a:t>
            </a:r>
          </a:p>
        </p:txBody>
      </p:sp>
    </p:spTree>
    <p:extLst>
      <p:ext uri="{BB962C8B-B14F-4D97-AF65-F5344CB8AC3E}">
        <p14:creationId xmlns:p14="http://schemas.microsoft.com/office/powerpoint/2010/main" val="403981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직사각형, 사각형, 라인, 텍스트이(가) 표시된 사진&#10;&#10;자동 생성된 설명">
            <a:extLst>
              <a:ext uri="{FF2B5EF4-FFF2-40B4-BE49-F238E27FC236}">
                <a16:creationId xmlns:a16="http://schemas.microsoft.com/office/drawing/2014/main" id="{FC50FD20-A810-1CB0-B569-5197E103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1157799"/>
            <a:ext cx="11355237" cy="41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4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벽, 실내, 포스트잇 노트, 아동 미술이(가) 표시된 사진&#10;&#10;자동 생성된 설명">
            <a:extLst>
              <a:ext uri="{FF2B5EF4-FFF2-40B4-BE49-F238E27FC236}">
                <a16:creationId xmlns:a16="http://schemas.microsoft.com/office/drawing/2014/main" id="{906F0F35-27E7-B763-EE9D-F2A5DC05A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20" b="14193"/>
          <a:stretch/>
        </p:blipFill>
        <p:spPr>
          <a:xfrm>
            <a:off x="1149677" y="643466"/>
            <a:ext cx="98926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3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낱말맞추기 퍼즐, 텍스트, 사각형이(가) 표시된 사진&#10;&#10;자동 생성된 설명">
            <a:extLst>
              <a:ext uri="{FF2B5EF4-FFF2-40B4-BE49-F238E27FC236}">
                <a16:creationId xmlns:a16="http://schemas.microsoft.com/office/drawing/2014/main" id="{6DE20C45-8048-EC8B-4526-A1C4DCBE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97697"/>
            <a:ext cx="10118784" cy="49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2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텍스트, 낱말맞추기 퍼즐, 사각형이(가) 표시된 사진&#10;&#10;자동 생성된 설명">
            <a:extLst>
              <a:ext uri="{FF2B5EF4-FFF2-40B4-BE49-F238E27FC236}">
                <a16:creationId xmlns:a16="http://schemas.microsoft.com/office/drawing/2014/main" id="{AA8DE98D-72EC-E9B6-33D0-1A70FB3B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6" y="1241236"/>
            <a:ext cx="10909539" cy="39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텍스트, 낱말맞추기 퍼즐, 사각형이(가) 표시된 사진&#10;&#10;자동 생성된 설명">
            <a:extLst>
              <a:ext uri="{FF2B5EF4-FFF2-40B4-BE49-F238E27FC236}">
                <a16:creationId xmlns:a16="http://schemas.microsoft.com/office/drawing/2014/main" id="{414DD00C-DE2D-0E03-D499-FE50D76F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3" y="1168269"/>
            <a:ext cx="11671538" cy="41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B5B355FA-7055-C5B6-8889-49165964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403614"/>
            <a:ext cx="9800097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 dirty="0">
                <a:ea typeface="맑은 고딕"/>
              </a:rPr>
              <a:t>미션2. 비밀 암호를 만들어라!</a:t>
            </a:r>
            <a:endParaRPr lang="ko-KR" altLang="en-US" sz="5400" kern="1200" dirty="0">
              <a:solidFill>
                <a:schemeClr val="tx1"/>
              </a:solidFill>
              <a:latin typeface="+mj-lt"/>
              <a:ea typeface="맑은 고딕"/>
            </a:endParaRP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7DE699E6-55E1-5212-E222-F6BD6B47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03" y="5097319"/>
            <a:ext cx="5055570" cy="15639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latinLnBrk="0">
              <a:lnSpc>
                <a:spcPct val="150000"/>
              </a:lnSpc>
              <a:buNone/>
            </a:pPr>
            <a:r>
              <a:rPr lang="ko-KR" altLang="en-US" sz="5400" b="1" dirty="0">
                <a:solidFill>
                  <a:schemeClr val="accent5">
                    <a:lumMod val="75000"/>
                  </a:schemeClr>
                </a:solidFill>
                <a:latin typeface="Gulim"/>
                <a:ea typeface="맑은 고딕"/>
              </a:rPr>
              <a:t>미션성공!</a:t>
            </a:r>
            <a:endParaRPr lang="ko-KR" sz="5400" b="1">
              <a:solidFill>
                <a:schemeClr val="accent5">
                  <a:lumMod val="75000"/>
                </a:schemeClr>
              </a:solidFill>
              <a:ea typeface="맑은 고딕"/>
            </a:endParaRPr>
          </a:p>
        </p:txBody>
      </p:sp>
      <p:pic>
        <p:nvPicPr>
          <p:cNvPr id="2" name="그림 2" descr="만화 영화, 클립아트, 텍스트, 미소이(가) 표시된 사진&#10;&#10;자동 생성된 설명">
            <a:extLst>
              <a:ext uri="{FF2B5EF4-FFF2-40B4-BE49-F238E27FC236}">
                <a16:creationId xmlns:a16="http://schemas.microsoft.com/office/drawing/2014/main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99" y="1866429"/>
            <a:ext cx="3562711" cy="35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2574C-D8BF-0D0E-904B-2CD64F73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대본3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BDA249-9547-59CD-8892-5122C249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dirty="0">
                <a:ea typeface="+mn-lt"/>
                <a:cs typeface="+mn-lt"/>
              </a:rPr>
              <a:t>가디언즈 여러분, 두 번째 미션도 모두 잘해주었습니다. 예수님이 부활하신 날에 여자들 에게 주어진 임무는 예수님의 부활 소식을 모두에게 전하는 것이었습니다. 한걸음에 달려 가 예수님이 부활하신 소식을 전했던 여자들처럼. 여러분도 이 기쁜 소식을 주변 사람들에 게 전하는 용감한 </a:t>
            </a:r>
            <a:r>
              <a:rPr lang="ko-KR" dirty="0" err="1">
                <a:ea typeface="+mn-lt"/>
                <a:cs typeface="+mn-lt"/>
              </a:rPr>
              <a:t>가디언즈가</a:t>
            </a:r>
            <a:r>
              <a:rPr lang="ko-KR" dirty="0">
                <a:ea typeface="+mn-lt"/>
                <a:cs typeface="+mn-lt"/>
              </a:rPr>
              <a:t> 되기를 바랍니다</a:t>
            </a:r>
            <a:endParaRPr lang="ko-KR" alt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55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B5B355FA-7055-C5B6-8889-49165964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7" y="417991"/>
            <a:ext cx="9800097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 dirty="0">
                <a:ea typeface="맑은 고딕"/>
              </a:rPr>
              <a:t>함께 기도해요</a:t>
            </a:r>
            <a:endParaRPr lang="ko-KR" altLang="en-US" sz="5400" kern="1200" dirty="0">
              <a:solidFill>
                <a:schemeClr val="tx1"/>
              </a:solidFill>
              <a:latin typeface="+mj-lt"/>
              <a:ea typeface="맑은 고딕"/>
            </a:endParaRP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7DE699E6-55E1-5212-E222-F6BD6B47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21" y="1643689"/>
            <a:ext cx="10574588" cy="45883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o-KR" sz="2600" b="1" dirty="0">
                <a:latin typeface="Gulim"/>
                <a:ea typeface="Gulim"/>
                <a:cs typeface="+mn-lt"/>
              </a:rPr>
              <a:t>우리를 하나님 </a:t>
            </a:r>
            <a:r>
              <a:rPr lang="ko-KR" altLang="en-US" sz="2600" b="1" dirty="0">
                <a:latin typeface="Gulim"/>
                <a:ea typeface="Gulim"/>
                <a:cs typeface="+mn-lt"/>
              </a:rPr>
              <a:t>나라의 </a:t>
            </a:r>
            <a:r>
              <a:rPr lang="ko-KR" sz="2600" b="1" dirty="0" err="1">
                <a:latin typeface="Gulim"/>
                <a:ea typeface="Gulim"/>
                <a:cs typeface="+mn-lt"/>
              </a:rPr>
              <a:t>가디언즈로</a:t>
            </a:r>
            <a:r>
              <a:rPr lang="ko-KR" sz="2600" b="1" dirty="0">
                <a:latin typeface="Gulim"/>
                <a:ea typeface="Gulim"/>
                <a:cs typeface="+mn-lt"/>
              </a:rPr>
              <a:t> </a:t>
            </a:r>
            <a:r>
              <a:rPr lang="ko-KR" sz="2600" b="1" dirty="0" err="1">
                <a:latin typeface="Gulim"/>
                <a:ea typeface="Gulim"/>
                <a:cs typeface="+mn-lt"/>
              </a:rPr>
              <a:t>불러주신</a:t>
            </a:r>
            <a:r>
              <a:rPr lang="ko-KR" sz="2600" b="1" dirty="0">
                <a:latin typeface="Gulim"/>
                <a:ea typeface="Gulim"/>
                <a:cs typeface="+mn-lt"/>
              </a:rPr>
              <a:t> 하나님, 감사합니다. </a:t>
            </a:r>
            <a:br>
              <a:rPr lang="ko-KR" altLang="en-US" sz="2600" b="1" dirty="0">
                <a:latin typeface="Gulim"/>
                <a:ea typeface="Gulim"/>
                <a:cs typeface="+mn-lt"/>
              </a:rPr>
            </a:br>
            <a:r>
              <a:rPr lang="ko-KR" sz="2600" b="1" dirty="0">
                <a:latin typeface="Gulim"/>
                <a:ea typeface="Gulim"/>
                <a:cs typeface="+mn-lt"/>
              </a:rPr>
              <a:t>예수님을 알리고 </a:t>
            </a:r>
            <a:r>
              <a:rPr lang="ko-KR" altLang="en-US" sz="2600" b="1" dirty="0">
                <a:latin typeface="Gulim"/>
                <a:ea typeface="Gulim"/>
                <a:cs typeface="+mn-lt"/>
              </a:rPr>
              <a:t>복음을</a:t>
            </a:r>
            <a:r>
              <a:rPr lang="ko-KR" sz="2600" b="1" dirty="0">
                <a:latin typeface="Gulim"/>
                <a:ea typeface="Gulim"/>
                <a:cs typeface="+mn-lt"/>
              </a:rPr>
              <a:t> 전하는 일이 어렵게 느껴지지만, </a:t>
            </a:r>
            <a:br>
              <a:rPr lang="ko-KR" altLang="en-US" sz="2600" b="1" dirty="0">
                <a:latin typeface="Gulim"/>
                <a:ea typeface="Gulim"/>
                <a:cs typeface="+mn-lt"/>
              </a:rPr>
            </a:br>
            <a:r>
              <a:rPr lang="ko-KR" sz="2600" b="1" dirty="0">
                <a:latin typeface="Gulim"/>
                <a:ea typeface="Gulim"/>
                <a:cs typeface="+mn-lt"/>
              </a:rPr>
              <a:t>그 덕분에 우리가 오늘 교회에 나올 수 있게 되었습니다. </a:t>
            </a:r>
            <a:br>
              <a:rPr lang="ko-KR" sz="2600" b="1" dirty="0">
                <a:latin typeface="Gulim"/>
                <a:ea typeface="Gulim"/>
                <a:cs typeface="+mn-lt"/>
              </a:rPr>
            </a:br>
            <a:r>
              <a:rPr lang="ko-KR" altLang="en-US" sz="2600" b="1" dirty="0">
                <a:latin typeface="Gulim"/>
                <a:ea typeface="Gulim"/>
                <a:cs typeface="+mn-lt"/>
              </a:rPr>
              <a:t>그러니</a:t>
            </a:r>
            <a:r>
              <a:rPr lang="ko-KR" sz="2600" b="1" dirty="0">
                <a:latin typeface="Gulim"/>
                <a:ea typeface="Gulim"/>
                <a:cs typeface="+mn-lt"/>
              </a:rPr>
              <a:t> 우리도 쉽게 포기하지 않도록 용기를 허락해 주세요. </a:t>
            </a:r>
            <a:br>
              <a:rPr lang="ko-KR" altLang="en-US" sz="2600" b="1" dirty="0">
                <a:latin typeface="Gulim"/>
                <a:ea typeface="Gulim"/>
                <a:cs typeface="+mn-lt"/>
              </a:rPr>
            </a:br>
            <a:r>
              <a:rPr lang="ko-KR" sz="2600" b="1" dirty="0">
                <a:latin typeface="Gulim"/>
                <a:ea typeface="Gulim"/>
                <a:cs typeface="+mn-lt"/>
              </a:rPr>
              <a:t>예수님을 사랑하는 마음이 날마다 커 져서 기쁜 마음으로 예수님을 자랑하고 전하는 멋진 </a:t>
            </a:r>
            <a:r>
              <a:rPr lang="ko-KR" sz="2600" b="1" dirty="0" err="1">
                <a:latin typeface="Gulim"/>
                <a:ea typeface="Gulim"/>
                <a:cs typeface="+mn-lt"/>
              </a:rPr>
              <a:t>가디언즈가</a:t>
            </a:r>
            <a:r>
              <a:rPr lang="ko-KR" sz="2600" b="1" dirty="0">
                <a:latin typeface="Gulim"/>
                <a:ea typeface="Gulim"/>
                <a:cs typeface="+mn-lt"/>
              </a:rPr>
              <a:t> 되게 해주세요.</a:t>
            </a:r>
            <a:br>
              <a:rPr lang="ko-KR" altLang="en-US" sz="2600" b="1" dirty="0">
                <a:latin typeface="Gulim"/>
                <a:ea typeface="Gulim"/>
                <a:cs typeface="+mn-lt"/>
              </a:rPr>
            </a:br>
            <a:r>
              <a:rPr lang="ko-KR" sz="2600" b="1" dirty="0">
                <a:latin typeface="Gulim"/>
                <a:ea typeface="Gulim"/>
                <a:cs typeface="+mn-lt"/>
              </a:rPr>
              <a:t>예수님의 이름 </a:t>
            </a:r>
            <a:r>
              <a:rPr lang="ko-KR" sz="2600" b="1" dirty="0" err="1">
                <a:latin typeface="Gulim"/>
                <a:ea typeface="Gulim"/>
                <a:cs typeface="+mn-lt"/>
              </a:rPr>
              <a:t>으로</a:t>
            </a:r>
            <a:r>
              <a:rPr lang="ko-KR" sz="2600" b="1" dirty="0">
                <a:latin typeface="Gulim"/>
                <a:ea typeface="Gulim"/>
                <a:cs typeface="+mn-lt"/>
              </a:rPr>
              <a:t> 기도합니다. 아멘.</a:t>
            </a:r>
            <a:endParaRPr lang="ko-KR" sz="2600" b="1">
              <a:latin typeface="Gulim"/>
              <a:ea typeface="Gulim"/>
            </a:endParaRPr>
          </a:p>
        </p:txBody>
      </p:sp>
      <p:pic>
        <p:nvPicPr>
          <p:cNvPr id="5" name="그림 5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0BF6434B-1481-5B41-0785-F968DDB2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51" y="4771417"/>
            <a:ext cx="2743200" cy="15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D3B994-CAD6-2022-8687-AF407CD7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대본-시작 기도 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F7BBFE-865F-1F7C-35D4-6EE73E30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>
                <a:ea typeface="맑은 고딕"/>
              </a:rPr>
              <a:t>언제나 우리를 사랑하시는 하나님, </a:t>
            </a:r>
            <a:br>
              <a:rPr lang="ko-KR" altLang="en-US" dirty="0">
                <a:ea typeface="맑은 고딕"/>
              </a:rPr>
            </a:br>
            <a:r>
              <a:rPr lang="ko-KR" altLang="en-US" dirty="0">
                <a:ea typeface="맑은 고딕"/>
              </a:rPr>
              <a:t>우리 모를 여름성경학교에 초대해주시고, 하나님 나라의 </a:t>
            </a:r>
            <a:r>
              <a:rPr lang="ko-KR" altLang="en-US" dirty="0" err="1">
                <a:ea typeface="맑은 고딕"/>
              </a:rPr>
              <a:t>가디언즈로</a:t>
            </a:r>
            <a:r>
              <a:rPr lang="ko-KR" altLang="en-US" dirty="0">
                <a:ea typeface="맑은 고딕"/>
              </a:rPr>
              <a:t> </a:t>
            </a:r>
            <a:r>
              <a:rPr lang="ko-KR" altLang="en-US" dirty="0" err="1">
                <a:ea typeface="맑은 고딕"/>
              </a:rPr>
              <a:t>불러주심을</a:t>
            </a:r>
            <a:r>
              <a:rPr lang="ko-KR" altLang="en-US" dirty="0">
                <a:ea typeface="맑은 고딕"/>
              </a:rPr>
              <a:t> 감사합니다. </a:t>
            </a:r>
            <a:br>
              <a:rPr lang="ko-KR" altLang="en-US" dirty="0">
                <a:ea typeface="맑은 고딕"/>
              </a:rPr>
            </a:br>
            <a:r>
              <a:rPr lang="ko-KR" altLang="en-US" dirty="0">
                <a:ea typeface="맑은 고딕"/>
              </a:rPr>
              <a:t>이 시간 '비밀문서를 만들어라' 미션활동을 합니다.</a:t>
            </a:r>
            <a:br>
              <a:rPr lang="ko-KR" altLang="en-US" dirty="0">
                <a:ea typeface="맑은 고딕"/>
              </a:rPr>
            </a:br>
            <a:r>
              <a:rPr lang="ko-KR" altLang="en-US" dirty="0">
                <a:ea typeface="맑은 고딕"/>
              </a:rPr>
              <a:t>우리 어린이 요원들 모두 서로 협력하여 기쁨으로 미션활동을 수행하게 하시고,</a:t>
            </a:r>
            <a:br>
              <a:rPr lang="ko-KR" altLang="en-US" dirty="0">
                <a:ea typeface="맑은 고딕"/>
              </a:rPr>
            </a:br>
            <a:r>
              <a:rPr lang="ko-KR" altLang="en-US" dirty="0">
                <a:ea typeface="맑은 고딕"/>
              </a:rPr>
              <a:t>예수님의 부활 소식을 세상에 달려가 알렸던 여자들처럼, 하나님의 </a:t>
            </a:r>
            <a:r>
              <a:rPr lang="ko-KR" altLang="en-US" dirty="0" err="1">
                <a:ea typeface="맑은 고딕"/>
              </a:rPr>
              <a:t>가디언즈로서</a:t>
            </a:r>
            <a:r>
              <a:rPr lang="ko-KR" altLang="en-US" dirty="0">
                <a:ea typeface="맑은 고딕"/>
              </a:rPr>
              <a:t> 주변 사람들에게 예수님의 복된 말씀을 전하도록 용기와 능력을 넉넉히 부어주세요.</a:t>
            </a:r>
            <a:br>
              <a:rPr lang="ko-KR" altLang="en-US" dirty="0">
                <a:ea typeface="맑은 고딕"/>
              </a:rPr>
            </a:br>
            <a:r>
              <a:rPr lang="ko-KR" altLang="en-US" dirty="0">
                <a:ea typeface="맑은 고딕"/>
              </a:rPr>
              <a:t>예수님의 이름이로 기도합니다. 아멘  </a:t>
            </a:r>
          </a:p>
        </p:txBody>
      </p:sp>
    </p:spTree>
    <p:extLst>
      <p:ext uri="{BB962C8B-B14F-4D97-AF65-F5344CB8AC3E}">
        <p14:creationId xmlns:p14="http://schemas.microsoft.com/office/powerpoint/2010/main" val="326261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B5B355FA-7055-C5B6-8889-49165964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새길 말씀</a:t>
            </a:r>
            <a:endParaRPr lang="en-US" altLang="ko-KR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7DE699E6-55E1-5212-E222-F6BD6B47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749" y="2969469"/>
            <a:ext cx="8319230" cy="2800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latinLnBrk="0">
              <a:lnSpc>
                <a:spcPct val="150000"/>
              </a:lnSpc>
              <a:buNone/>
            </a:pPr>
            <a:r>
              <a:rPr lang="en-US" sz="3200" b="1" dirty="0" err="1">
                <a:latin typeface="Gulim"/>
                <a:ea typeface="+mn-lt"/>
                <a:cs typeface="+mn-lt"/>
              </a:rPr>
              <a:t>내가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너희에게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분부한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모든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것을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가르쳐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br>
              <a:rPr lang="en-US" sz="3200" b="1" dirty="0">
                <a:latin typeface="Gulim"/>
                <a:ea typeface="+mn-lt"/>
                <a:cs typeface="+mn-lt"/>
              </a:rPr>
            </a:br>
            <a:r>
              <a:rPr lang="en-US" sz="3200" b="1" dirty="0" err="1">
                <a:latin typeface="Gulim"/>
                <a:ea typeface="+mn-lt"/>
                <a:cs typeface="+mn-lt"/>
              </a:rPr>
              <a:t>지키게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하라</a:t>
            </a:r>
            <a:r>
              <a:rPr lang="en-US" sz="3200" b="1" dirty="0">
                <a:latin typeface="Gulim"/>
                <a:ea typeface="+mn-lt"/>
                <a:cs typeface="+mn-lt"/>
              </a:rPr>
              <a:t>.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볼지어다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내가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세상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끝날까지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ko-KR" altLang="en-US" sz="3200" b="1" dirty="0">
                <a:latin typeface="Gulim"/>
                <a:ea typeface="+mn-lt"/>
                <a:cs typeface="+mn-lt"/>
              </a:rPr>
              <a:t>너희와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항상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함께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있으리라</a:t>
            </a:r>
            <a:r>
              <a:rPr lang="en-US" sz="3200" b="1" dirty="0">
                <a:latin typeface="Gulim"/>
                <a:ea typeface="+mn-lt"/>
                <a:cs typeface="+mn-lt"/>
              </a:rPr>
              <a:t> </a:t>
            </a:r>
            <a:r>
              <a:rPr lang="en-US" sz="3200" b="1" dirty="0" err="1">
                <a:latin typeface="Gulim"/>
                <a:ea typeface="+mn-lt"/>
                <a:cs typeface="+mn-lt"/>
              </a:rPr>
              <a:t>하시니라</a:t>
            </a:r>
            <a:br>
              <a:rPr lang="en-US" sz="3200" b="1" dirty="0">
                <a:latin typeface="Gulim"/>
                <a:ea typeface="+mn-lt"/>
                <a:cs typeface="+mn-lt"/>
              </a:rPr>
            </a:br>
            <a:r>
              <a:rPr lang="en-US" sz="3200" b="1" dirty="0">
                <a:latin typeface="Gulim"/>
                <a:ea typeface="+mn-lt"/>
                <a:cs typeface="+mn-lt"/>
              </a:rPr>
              <a:t>(마 28:20)</a:t>
            </a:r>
            <a:endParaRPr lang="en-US" altLang="ko-KR" sz="3200" b="1" dirty="0">
              <a:latin typeface="Gulim"/>
            </a:endParaRPr>
          </a:p>
        </p:txBody>
      </p:sp>
      <p:pic>
        <p:nvPicPr>
          <p:cNvPr id="13" name="그림 13" descr="만화 영화, 클립아트, 애니메이션, 일러스트레이션이(가) 표시된 사진&#10;&#10;자동 생성된 설명">
            <a:extLst>
              <a:ext uri="{FF2B5EF4-FFF2-40B4-BE49-F238E27FC236}">
                <a16:creationId xmlns:a16="http://schemas.microsoft.com/office/drawing/2014/main" id="{D1AF938A-FB86-9B3D-74BE-B18969A6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0" y="3902014"/>
            <a:ext cx="1265779" cy="2188235"/>
          </a:xfrm>
          <a:prstGeom prst="rect">
            <a:avLst/>
          </a:prstGeom>
        </p:spPr>
      </p:pic>
      <p:pic>
        <p:nvPicPr>
          <p:cNvPr id="14" name="그림 14" descr="만화 영화, 클립아트, 애니메이션, 일러스트레이션이(가) 표시된 사진&#10;&#10;자동 생성된 설명">
            <a:extLst>
              <a:ext uri="{FF2B5EF4-FFF2-40B4-BE49-F238E27FC236}">
                <a16:creationId xmlns:a16="http://schemas.microsoft.com/office/drawing/2014/main" id="{0BE67E7E-E06E-7311-142E-53A48E49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211" y="4203937"/>
            <a:ext cx="1130900" cy="20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B5B355FA-7055-C5B6-8889-49165964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9800097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5400" dirty="0">
                <a:ea typeface="맑은 고딕"/>
              </a:rPr>
              <a:t>미션2. 비밀 문서를 만들어라!</a:t>
            </a:r>
            <a:endParaRPr lang="ko-KR" altLang="en-US" sz="5400" kern="1200" dirty="0">
              <a:solidFill>
                <a:schemeClr val="tx1"/>
              </a:solidFill>
              <a:latin typeface="+mj-lt"/>
              <a:ea typeface="맑은 고딕"/>
            </a:endParaRP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7DE699E6-55E1-5212-E222-F6BD6B47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39" y="2969469"/>
            <a:ext cx="9656323" cy="2800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b="1" dirty="0">
                <a:latin typeface="Gulim"/>
                <a:ea typeface="맑은 고딕"/>
              </a:rPr>
              <a:t>여자들이 세상을 향해 전했던 내용이 무엇인지, </a:t>
            </a:r>
            <a:br>
              <a:rPr lang="ko-KR" altLang="en-US" sz="3200" b="1" dirty="0">
                <a:latin typeface="Gulim"/>
                <a:ea typeface="맑은 고딕"/>
              </a:rPr>
            </a:br>
            <a:r>
              <a:rPr lang="ko-KR" altLang="en-US" sz="3200" b="1" dirty="0">
                <a:latin typeface="Gulim"/>
                <a:ea typeface="맑은 고딕"/>
              </a:rPr>
              <a:t>비밀 문서를 완성해 알아내십시오.</a:t>
            </a:r>
            <a:endParaRPr lang="en-US" sz="3200" b="1" dirty="0">
              <a:latin typeface="Gulim"/>
              <a:ea typeface="맑은 고딕"/>
            </a:endParaRPr>
          </a:p>
        </p:txBody>
      </p:sp>
      <p:pic>
        <p:nvPicPr>
          <p:cNvPr id="2" name="그림 2" descr="만화 영화, 클립아트, 애니메이션, 아니메이(가) 표시된 사진&#10;&#10;자동 생성된 설명">
            <a:extLst>
              <a:ext uri="{FF2B5EF4-FFF2-40B4-BE49-F238E27FC236}">
                <a16:creationId xmlns:a16="http://schemas.microsoft.com/office/drawing/2014/main" id="{F8C04C55-3C1E-EB38-601F-3747744B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924" y="2493033"/>
            <a:ext cx="1805209" cy="34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A0BEAB-2F5C-C377-9567-133801FD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대본1-1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ko-KR" dirty="0">
                <a:ea typeface="+mn-lt"/>
                <a:cs typeface="+mn-lt"/>
              </a:rPr>
              <a:t>“이번 미션은 오늘 설교에 등장한 여자 </a:t>
            </a:r>
            <a:r>
              <a:rPr lang="ko-KR" err="1">
                <a:ea typeface="+mn-lt"/>
                <a:cs typeface="+mn-lt"/>
              </a:rPr>
              <a:t>가디언즈가</a:t>
            </a:r>
            <a:r>
              <a:rPr lang="ko-KR" dirty="0">
                <a:ea typeface="+mn-lt"/>
                <a:cs typeface="+mn-lt"/>
              </a:rPr>
              <a:t> 세상에 전했던 내용이 무엇인지 알아 내는 활동입니다. 그날 </a:t>
            </a:r>
            <a:r>
              <a:rPr lang="ko-KR" err="1">
                <a:ea typeface="+mn-lt"/>
                <a:cs typeface="+mn-lt"/>
              </a:rPr>
              <a:t>가디언즈가</a:t>
            </a:r>
            <a:r>
              <a:rPr lang="ko-KR" dirty="0">
                <a:ea typeface="+mn-lt"/>
                <a:cs typeface="+mn-lt"/>
              </a:rPr>
              <a:t> 전했던 내용 가운데 중요한 단어들이 비밀 문서에 담겨 있습니다. 여러 장으로 나뉜 사각형 점들을 하나로 모으면 핵심 단어가 등장합니다. 여러분 의 힘과 지혜를 모아 비밀 문서의 단어를 찾도록 합니다. 먼저 연습 문제로 몸풀기를 해 보 </a:t>
            </a:r>
            <a:r>
              <a:rPr lang="ko-KR" err="1">
                <a:ea typeface="+mn-lt"/>
                <a:cs typeface="+mn-lt"/>
              </a:rPr>
              <a:t>겠습니다</a:t>
            </a:r>
            <a:r>
              <a:rPr lang="ko-KR" dirty="0">
                <a:ea typeface="+mn-lt"/>
                <a:cs typeface="+mn-lt"/>
              </a:rPr>
              <a:t>.</a:t>
            </a:r>
            <a:endParaRPr lang="ko-KR" alt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4572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5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0BF6434B-1481-5B41-0785-F968DDB2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51" y="4771417"/>
            <a:ext cx="2743200" cy="1570864"/>
          </a:xfrm>
          <a:prstGeom prst="rect">
            <a:avLst/>
          </a:prstGeom>
        </p:spPr>
      </p:pic>
      <p:pic>
        <p:nvPicPr>
          <p:cNvPr id="8" name="그림 4" descr="텍스트, 낱말맞추기 퍼즐, 사각형이(가) 표시된 사진&#10;&#10;자동 생성된 설명">
            <a:extLst>
              <a:ext uri="{FF2B5EF4-FFF2-40B4-BE49-F238E27FC236}">
                <a16:creationId xmlns:a16="http://schemas.microsoft.com/office/drawing/2014/main" id="{1CC625DD-4443-08D4-362F-704B9F41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3548" y="-689041"/>
            <a:ext cx="4834051" cy="78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F0DE8-D723-911C-9FAD-754319DE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20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ea typeface="맑은 고딕"/>
              </a:rPr>
              <a:t>대본1-2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0AE81-384D-15E1-B36B-32099F91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871"/>
            <a:ext cx="10515600" cy="55302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600" dirty="0">
                <a:latin typeface="Malgun Gothic"/>
                <a:ea typeface="Malgun Gothic"/>
              </a:rPr>
              <a:t>암호 만들기 훈련 에는 중요한 규칙 한가지가 있습니다.</a:t>
            </a:r>
            <a:br>
              <a:rPr lang="ko-KR" altLang="en-US" sz="2600" dirty="0">
                <a:latin typeface="Malgun Gothic"/>
                <a:ea typeface="Malgun Gothic"/>
              </a:rPr>
            </a:br>
            <a:r>
              <a:rPr lang="ko-KR" altLang="en-US" sz="2600" dirty="0">
                <a:latin typeface="Malgun Gothic"/>
                <a:ea typeface="Malgun Gothic"/>
              </a:rPr>
              <a:t>내가 알아낸 암호를 절대로 </a:t>
            </a:r>
            <a:r>
              <a:rPr lang="ko-KR" altLang="en-US" sz="2600" err="1">
                <a:latin typeface="Malgun Gothic"/>
                <a:ea typeface="Malgun Gothic"/>
              </a:rPr>
              <a:t>소리내어</a:t>
            </a:r>
            <a:r>
              <a:rPr lang="ko-KR" altLang="en-US" sz="2600" dirty="0">
                <a:latin typeface="Malgun Gothic"/>
                <a:ea typeface="Malgun Gothic"/>
              </a:rPr>
              <a:t> 말하지 않습니다.</a:t>
            </a:r>
            <a:br>
              <a:rPr lang="ko-KR" altLang="en-US" sz="2600" dirty="0">
                <a:latin typeface="Malgun Gothic"/>
                <a:ea typeface="Malgun Gothic"/>
              </a:rPr>
            </a:br>
            <a:r>
              <a:rPr lang="ko-KR" altLang="en-US" sz="2600" dirty="0">
                <a:latin typeface="Malgun Gothic"/>
                <a:ea typeface="Malgun Gothic"/>
              </a:rPr>
              <a:t>먼저 알아냈다고 암호를 말해버리면 다른 요원들이 암호 훈련을 받는데 방해가 되기 때문입니다. 암호를 알아낸 친구들은 조용히 손을 번쩍 </a:t>
            </a:r>
            <a:r>
              <a:rPr lang="ko-KR" altLang="en-US" sz="2600" err="1">
                <a:latin typeface="Malgun Gothic"/>
                <a:ea typeface="Malgun Gothic"/>
              </a:rPr>
              <a:t>들어주시면</a:t>
            </a:r>
            <a:r>
              <a:rPr lang="ko-KR" altLang="en-US" sz="2600" dirty="0">
                <a:latin typeface="Malgun Gothic"/>
                <a:ea typeface="Malgun Gothic"/>
              </a:rPr>
              <a:t> </a:t>
            </a:r>
            <a:r>
              <a:rPr lang="ko-KR" altLang="en-US" sz="2600" err="1">
                <a:latin typeface="Malgun Gothic"/>
                <a:ea typeface="Malgun Gothic"/>
              </a:rPr>
              <a:t>B요원과C요원께서</a:t>
            </a:r>
            <a:r>
              <a:rPr lang="ko-KR" altLang="en-US" sz="2600" dirty="0">
                <a:latin typeface="Malgun Gothic"/>
                <a:ea typeface="Malgun Gothic"/>
              </a:rPr>
              <a:t> 맞았는지 확인해 주실 것입니다.</a:t>
            </a:r>
            <a:endParaRPr lang="en-US" altLang="ko-KR" sz="2600" dirty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>
                <a:latin typeface="Malgun Gothic"/>
                <a:ea typeface="Malgun Gothic"/>
              </a:rPr>
              <a:t>이제 요원</a:t>
            </a:r>
            <a:r>
              <a:rPr lang="ko-KR" sz="2600" dirty="0">
                <a:latin typeface="Malgun Gothic"/>
                <a:ea typeface="Malgun Gothic"/>
              </a:rPr>
              <a:t> 수첩을 </a:t>
            </a:r>
            <a:r>
              <a:rPr lang="ko-KR" altLang="en-US" sz="2600" dirty="0">
                <a:latin typeface="Malgun Gothic"/>
                <a:ea typeface="Malgun Gothic"/>
              </a:rPr>
              <a:t>꺼내십시오</a:t>
            </a:r>
            <a:r>
              <a:rPr lang="ko-KR" sz="2600" dirty="0">
                <a:latin typeface="Malgun Gothic"/>
                <a:ea typeface="Malgun Gothic"/>
              </a:rPr>
              <a:t> 1과를 열어 "미션2.비밀암호를 </a:t>
            </a:r>
            <a:r>
              <a:rPr lang="ko-KR" sz="2600" err="1">
                <a:latin typeface="Malgun Gothic"/>
                <a:ea typeface="Malgun Gothic"/>
              </a:rPr>
              <a:t>만들어라"항목을</a:t>
            </a:r>
            <a:r>
              <a:rPr lang="ko-KR" sz="2600" dirty="0">
                <a:latin typeface="Malgun Gothic"/>
                <a:ea typeface="Malgun Gothic"/>
              </a:rPr>
              <a:t> 보십시오. </a:t>
            </a:r>
            <a:endParaRPr lang="en-US" altLang="ko-KR" sz="2600">
              <a:latin typeface="Malgun Gothic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sz="2600" dirty="0">
                <a:latin typeface="Malgun Gothic"/>
                <a:ea typeface="Malgun Gothic"/>
              </a:rPr>
              <a:t>먼저 빨간색 표시가 있는 </a:t>
            </a:r>
            <a:r>
              <a:rPr lang="ko-KR" altLang="en-US" sz="2600" dirty="0">
                <a:latin typeface="Malgun Gothic"/>
                <a:ea typeface="Malgun Gothic"/>
              </a:rPr>
              <a:t>암호표두개를</a:t>
            </a:r>
            <a:r>
              <a:rPr lang="ko-KR" sz="2600" dirty="0">
                <a:latin typeface="Malgun Gothic"/>
                <a:ea typeface="Malgun Gothic"/>
              </a:rPr>
              <a:t> 보십시오. 세번째의 표에 2개의 암</a:t>
            </a:r>
            <a:r>
              <a:rPr lang="ko-KR" altLang="en-US" sz="2600" dirty="0">
                <a:latin typeface="Malgun Gothic"/>
                <a:ea typeface="Malgun Gothic"/>
              </a:rPr>
              <a:t>표의</a:t>
            </a:r>
            <a:r>
              <a:rPr lang="ko-KR" sz="2600" dirty="0">
                <a:latin typeface="Malgun Gothic"/>
                <a:ea typeface="Malgun Gothic"/>
              </a:rPr>
              <a:t> 빨간색 칸을 </a:t>
            </a:r>
            <a:r>
              <a:rPr lang="ko-KR" altLang="en-US" sz="2600" dirty="0">
                <a:latin typeface="Malgun Gothic"/>
                <a:ea typeface="Malgun Gothic"/>
              </a:rPr>
              <a:t>옮겨 표시하여</a:t>
            </a:r>
            <a:r>
              <a:rPr lang="ko-KR" sz="2600" dirty="0">
                <a:latin typeface="Malgun Gothic"/>
                <a:ea typeface="Malgun Gothic"/>
              </a:rPr>
              <a:t> 보십시오. 글자 하나가 완성됩니다.</a:t>
            </a:r>
            <a:r>
              <a:rPr lang="ko-KR" altLang="en-US" sz="2600" dirty="0">
                <a:latin typeface="Malgun Gothic"/>
                <a:ea typeface="Malgun Gothic"/>
              </a:rPr>
              <a:t> </a:t>
            </a:r>
            <a:r>
              <a:rPr lang="en-US" altLang="en-US" sz="2600" dirty="0">
                <a:latin typeface="Malgun Gothic"/>
                <a:ea typeface="Malgun Gothic"/>
              </a:rPr>
              <a:t>(쉿! </a:t>
            </a:r>
            <a:r>
              <a:rPr lang="en-US" altLang="en-US" sz="2600" err="1">
                <a:latin typeface="Malgun Gothic"/>
                <a:ea typeface="Malgun Gothic"/>
              </a:rPr>
              <a:t>암호를</a:t>
            </a:r>
            <a:r>
              <a:rPr lang="en-US" altLang="en-US" sz="2600" dirty="0">
                <a:latin typeface="Malgun Gothic"/>
                <a:ea typeface="Malgun Gothic"/>
              </a:rPr>
              <a:t> </a:t>
            </a:r>
            <a:r>
              <a:rPr lang="en-US" altLang="en-US" sz="2600" err="1">
                <a:latin typeface="Malgun Gothic"/>
                <a:ea typeface="Malgun Gothic"/>
              </a:rPr>
              <a:t>말하지</a:t>
            </a:r>
            <a:r>
              <a:rPr lang="en-US" altLang="en-US" sz="2600" dirty="0">
                <a:latin typeface="Malgun Gothic"/>
                <a:ea typeface="Malgun Gothic"/>
              </a:rPr>
              <a:t> </a:t>
            </a:r>
            <a:r>
              <a:rPr lang="en-US" altLang="en-US" sz="2600" err="1">
                <a:latin typeface="Malgun Gothic"/>
                <a:ea typeface="Malgun Gothic"/>
              </a:rPr>
              <a:t>않습니다</a:t>
            </a:r>
            <a:r>
              <a:rPr lang="en-US" altLang="en-US" sz="2600" dirty="0">
                <a:latin typeface="Malgun Gothic"/>
                <a:ea typeface="Malgun Gothic"/>
              </a:rPr>
              <a:t>.)</a:t>
            </a:r>
            <a:br>
              <a:rPr lang="en-US" altLang="ko-KR" dirty="0"/>
            </a:br>
            <a:r>
              <a:rPr lang="ko-KR" sz="2600" dirty="0">
                <a:latin typeface="Malgun Gothic"/>
                <a:ea typeface="Malgun Gothic"/>
              </a:rPr>
              <a:t>이어서 파란색 표시가 있는 </a:t>
            </a:r>
            <a:r>
              <a:rPr lang="ko-KR" altLang="en-US" sz="2600" dirty="0">
                <a:latin typeface="Malgun Gothic"/>
                <a:ea typeface="Malgun Gothic"/>
              </a:rPr>
              <a:t>암표</a:t>
            </a:r>
            <a:r>
              <a:rPr lang="ko-KR" sz="2600" dirty="0">
                <a:latin typeface="Malgun Gothic"/>
                <a:ea typeface="Malgun Gothic"/>
              </a:rPr>
              <a:t> 두개도 합쳐서 글자를 만들어보세요.</a:t>
            </a:r>
            <a:endParaRPr lang="en-US" altLang="ko-KR" sz="2600" dirty="0">
              <a:latin typeface="Malgun Gothic"/>
            </a:endParaRPr>
          </a:p>
          <a:p>
            <a:pPr>
              <a:lnSpc>
                <a:spcPct val="150000"/>
              </a:lnSpc>
            </a:pPr>
            <a:r>
              <a:rPr lang="ko-KR" sz="3600" dirty="0">
                <a:latin typeface="Malgun Gothic"/>
                <a:ea typeface="Malgun Gothic"/>
              </a:rPr>
              <a:t>모든 요원들 훌륭하게 잘 해내셨습니다. 역시 하나님께서 부르신 요원들이 </a:t>
            </a:r>
            <a:r>
              <a:rPr lang="ko-KR" sz="3600" dirty="0" err="1">
                <a:latin typeface="Malgun Gothic"/>
                <a:ea typeface="Malgun Gothic"/>
              </a:rPr>
              <a:t>맞군요</a:t>
            </a:r>
            <a:r>
              <a:rPr lang="ko-KR" sz="3600" dirty="0">
                <a:latin typeface="Malgun Gothic"/>
                <a:ea typeface="Malgun Gothic"/>
              </a:rPr>
              <a:t>.</a:t>
            </a:r>
            <a:endParaRPr lang="ko-KR" altLang="en-US" dirty="0">
              <a:latin typeface="맑은 고딕" panose="020F0502020204030204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5869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5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0BF6434B-1481-5B41-0785-F968DDB2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51" y="4771417"/>
            <a:ext cx="2743200" cy="1570864"/>
          </a:xfrm>
          <a:prstGeom prst="rect">
            <a:avLst/>
          </a:prstGeom>
        </p:spPr>
      </p:pic>
      <p:pic>
        <p:nvPicPr>
          <p:cNvPr id="3" name="그림 4" descr="사각형, 직사각형, 텍스트, 라인이(가) 표시된 사진&#10;&#10;자동 생성된 설명">
            <a:extLst>
              <a:ext uri="{FF2B5EF4-FFF2-40B4-BE49-F238E27FC236}">
                <a16:creationId xmlns:a16="http://schemas.microsoft.com/office/drawing/2014/main" id="{FF7C982C-ED65-8FBC-E23B-8C20840E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48" y="968574"/>
            <a:ext cx="7896448" cy="37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CB250-2638-5B85-55F7-59619CCB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대본2-1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272010-FD36-7114-8602-DE187BC1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211"/>
            <a:ext cx="10515600" cy="57603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ko-KR" altLang="en-US" dirty="0"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Gulim"/>
                <a:ea typeface="Gulim"/>
              </a:rPr>
              <a:t>이제 본격적으로 팀 암호 미션을 시작하겠습니다.3팀(또는 2팀)</a:t>
            </a:r>
            <a:r>
              <a:rPr lang="ko-KR" altLang="en-US" err="1">
                <a:latin typeface="Gulim"/>
                <a:ea typeface="Gulim"/>
              </a:rPr>
              <a:t>으로</a:t>
            </a:r>
            <a:r>
              <a:rPr lang="ko-KR" altLang="en-US" dirty="0">
                <a:latin typeface="Gulim"/>
                <a:ea typeface="Gulim"/>
              </a:rPr>
              <a:t> 나누어 일렬로 앉아주십시오.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Gulim"/>
                <a:ea typeface="Gulim"/>
              </a:rPr>
              <a:t>여러분의 앞에는 요원수첩에서 보았던 표가 확대되어 팀별 3장씩 놓여있습니다. 팀원이 힘을 합쳐서 암호를 만들고, 완성하면 </a:t>
            </a:r>
            <a:r>
              <a:rPr lang="ko-KR" altLang="en-US" dirty="0" err="1">
                <a:latin typeface="Gulim"/>
                <a:ea typeface="Gulim"/>
              </a:rPr>
              <a:t>다함께</a:t>
            </a:r>
            <a:r>
              <a:rPr lang="ko-KR" altLang="en-US" dirty="0">
                <a:latin typeface="Gulim"/>
                <a:ea typeface="Gulim"/>
              </a:rPr>
              <a:t> </a:t>
            </a:r>
            <a:r>
              <a:rPr lang="ko-KR" altLang="en-US" dirty="0" err="1">
                <a:latin typeface="Gulim"/>
                <a:ea typeface="Gulim"/>
              </a:rPr>
              <a:t>세글자로</a:t>
            </a:r>
            <a:r>
              <a:rPr lang="ko-KR" altLang="en-US" dirty="0">
                <a:latin typeface="Gulim"/>
                <a:ea typeface="Gulim"/>
              </a:rPr>
              <a:t> 된 암호를 외쳐야 합니다. </a:t>
            </a:r>
            <a:br>
              <a:rPr lang="ko-KR" altLang="en-US" dirty="0">
                <a:latin typeface="Gulim"/>
                <a:ea typeface="Gulim"/>
              </a:rPr>
            </a:br>
            <a:r>
              <a:rPr lang="ko-KR" altLang="en-US" dirty="0">
                <a:latin typeface="Gulim"/>
                <a:ea typeface="Gulim"/>
              </a:rPr>
              <a:t>암호는 팀별로 앞의 상자에 들어있습니다. </a:t>
            </a:r>
            <a:r>
              <a:rPr lang="ko-KR" altLang="en-US" dirty="0" err="1">
                <a:latin typeface="Gulim"/>
                <a:ea typeface="Gulim"/>
              </a:rPr>
              <a:t>한장씩</a:t>
            </a:r>
            <a:r>
              <a:rPr lang="ko-KR" altLang="en-US" dirty="0">
                <a:latin typeface="Gulim"/>
                <a:ea typeface="Gulim"/>
              </a:rPr>
              <a:t> 뽑아서 자신의 암호표에 표시된 색과 같은 </a:t>
            </a:r>
            <a:r>
              <a:rPr lang="ko-KR" altLang="en-US" dirty="0" err="1">
                <a:latin typeface="Gulim"/>
                <a:ea typeface="Gulim"/>
              </a:rPr>
              <a:t>포스트잇을</a:t>
            </a:r>
            <a:r>
              <a:rPr lang="ko-KR" altLang="en-US" dirty="0">
                <a:latin typeface="Gulim"/>
                <a:ea typeface="Gulim"/>
              </a:rPr>
              <a:t> 떼어 같은 색의 표 위에 정확한 칸에 </a:t>
            </a:r>
            <a:r>
              <a:rPr lang="ko-KR" altLang="en-US" dirty="0" err="1">
                <a:latin typeface="Gulim"/>
                <a:ea typeface="Gulim"/>
              </a:rPr>
              <a:t>포스트잇을</a:t>
            </a:r>
            <a:r>
              <a:rPr lang="ko-KR" altLang="en-US" dirty="0">
                <a:latin typeface="Gulim"/>
                <a:ea typeface="Gulim"/>
              </a:rPr>
              <a:t> </a:t>
            </a:r>
            <a:r>
              <a:rPr lang="ko-KR" altLang="en-US" dirty="0" err="1">
                <a:latin typeface="Gulim"/>
                <a:ea typeface="Gulim"/>
              </a:rPr>
              <a:t>붙이십지오</a:t>
            </a:r>
            <a:r>
              <a:rPr lang="ko-KR" altLang="en-US" dirty="0">
                <a:latin typeface="Gulim"/>
                <a:ea typeface="Gulim"/>
              </a:rPr>
              <a:t>. 사용하고 남은 </a:t>
            </a:r>
            <a:r>
              <a:rPr lang="ko-KR" altLang="en-US" dirty="0" err="1">
                <a:latin typeface="Gulim"/>
                <a:ea typeface="Gulim"/>
              </a:rPr>
              <a:t>포스트잇은</a:t>
            </a:r>
            <a:r>
              <a:rPr lang="ko-KR" altLang="en-US" dirty="0">
                <a:latin typeface="Gulim"/>
                <a:ea typeface="Gulim"/>
              </a:rPr>
              <a:t> 다시 제자리에 놓고 돌아와야 합니다.</a:t>
            </a:r>
          </a:p>
        </p:txBody>
      </p:sp>
    </p:spTree>
    <p:extLst>
      <p:ext uri="{BB962C8B-B14F-4D97-AF65-F5344CB8AC3E}">
        <p14:creationId xmlns:p14="http://schemas.microsoft.com/office/powerpoint/2010/main" val="259767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1과 전해라, 가디언즈!</vt:lpstr>
      <vt:lpstr>대본-시작 기도  </vt:lpstr>
      <vt:lpstr>새길 말씀</vt:lpstr>
      <vt:lpstr>미션2. 비밀 문서를 만들어라!</vt:lpstr>
      <vt:lpstr>대본1-1</vt:lpstr>
      <vt:lpstr>PowerPoint 프레젠테이션</vt:lpstr>
      <vt:lpstr>대본1-2</vt:lpstr>
      <vt:lpstr>PowerPoint 프레젠테이션</vt:lpstr>
      <vt:lpstr>대본2-1</vt:lpstr>
      <vt:lpstr>대본 2-2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미션2. 비밀 암호를 만들어라!</vt:lpstr>
      <vt:lpstr>대본3</vt:lpstr>
      <vt:lpstr>함께 기도해요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1184</cp:revision>
  <dcterms:created xsi:type="dcterms:W3CDTF">2023-06-30T06:46:25Z</dcterms:created>
  <dcterms:modified xsi:type="dcterms:W3CDTF">2023-07-19T02:40:49Z</dcterms:modified>
</cp:coreProperties>
</file>