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4" r:id="rId4"/>
    <p:sldId id="262" r:id="rId5"/>
    <p:sldId id="26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FC25B-66B9-3FE9-E8EB-D486A6F89AF7}" v="1497" dt="2023-06-30T08:02:20.327"/>
    <p1510:client id="{38076326-3635-4415-989E-1C0124F8EC2C}" v="8" dt="2023-06-30T06:50:3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3006" autoAdjust="0"/>
  </p:normalViewPr>
  <p:slideViewPr>
    <p:cSldViewPr snapToGrid="0">
      <p:cViewPr varScale="1">
        <p:scale>
          <a:sx n="112" d="100"/>
          <a:sy n="112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성준" userId="S::sjkim1104@icamie.goe.go.kr::13e110ea-6c13-44db-935b-91ca1a40f7c2" providerId="AD" clId="Web-{316FC25B-66B9-3FE9-E8EB-D486A6F89AF7}"/>
    <pc:docChg chg="addSld delSld modSld sldOrd">
      <pc:chgData name="김성준" userId="S::sjkim1104@icamie.goe.go.kr::13e110ea-6c13-44db-935b-91ca1a40f7c2" providerId="AD" clId="Web-{316FC25B-66B9-3FE9-E8EB-D486A6F89AF7}" dt="2023-06-30T08:02:20.327" v="1479" actId="1076"/>
      <pc:docMkLst>
        <pc:docMk/>
      </pc:docMkLst>
      <pc:sldChg chg="addSp delSp modSp mod setBg">
        <pc:chgData name="김성준" userId="S::sjkim1104@icamie.goe.go.kr::13e110ea-6c13-44db-935b-91ca1a40f7c2" providerId="AD" clId="Web-{316FC25B-66B9-3FE9-E8EB-D486A6F89AF7}" dt="2023-06-30T07:00:21.718" v="27"/>
        <pc:sldMkLst>
          <pc:docMk/>
          <pc:sldMk cId="3569210928" sldId="256"/>
        </pc:sldMkLst>
        <pc:spChg chg="mo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2" creationId="{00000000-0000-0000-0000-000000000000}"/>
          </ac:spMkLst>
        </pc:spChg>
        <pc:spChg chg="mo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3" creationId="{00000000-0000-0000-0000-000000000000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9" creationId="{94714483-7072-431F-9DBE-87F44E4D44BC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11" creationId="{495892E1-F4A5-4991-AC52-4F417B14A2A2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21" creationId="{E2683E3F-F855-4549-84F8-42064EC0F24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6:59:31.747" v="20"/>
          <ac:spMkLst>
            <pc:docMk/>
            <pc:sldMk cId="3569210928" sldId="256"/>
            <ac:spMk id="29" creationId="{832F3179-0CD5-40C8-9939-D8355006F7BA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1.686" v="22"/>
          <ac:spMkLst>
            <pc:docMk/>
            <pc:sldMk cId="3569210928" sldId="256"/>
            <ac:spMk id="37" creationId="{C7D023E4-8DE1-436E-9847-ED6A4B4B04F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1.686" v="22"/>
          <ac:spMkLst>
            <pc:docMk/>
            <pc:sldMk cId="3569210928" sldId="256"/>
            <ac:spMk id="38" creationId="{8B2B1708-8CE4-4A20-94F5-55118AE2CBD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3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4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16.171" v="24"/>
          <ac:spMkLst>
            <pc:docMk/>
            <pc:sldMk cId="3569210928" sldId="256"/>
            <ac:spMk id="45" creationId="{EE04B5EB-F158-4507-90DD-BD23620C7CC9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7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8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0:21.718" v="26"/>
          <ac:spMkLst>
            <pc:docMk/>
            <pc:sldMk cId="3569210928" sldId="256"/>
            <ac:spMk id="49" creationId="{EE04B5EB-F158-4507-90DD-BD23620C7CC9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1" creationId="{19D32F93-50AC-4C46-A5DB-291C60DDB7BD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2" creationId="{827DC2C4-B485-428A-BF4A-472D2967F47F}"/>
          </ac:spMkLst>
        </pc:spChg>
        <pc:spChg chg="add">
          <ac:chgData name="김성준" userId="S::sjkim1104@icamie.goe.go.kr::13e110ea-6c13-44db-935b-91ca1a40f7c2" providerId="AD" clId="Web-{316FC25B-66B9-3FE9-E8EB-D486A6F89AF7}" dt="2023-06-30T07:00:21.718" v="27"/>
          <ac:spMkLst>
            <pc:docMk/>
            <pc:sldMk cId="3569210928" sldId="256"/>
            <ac:spMk id="53" creationId="{EE04B5EB-F158-4507-90DD-BD23620C7CC9}"/>
          </ac:spMkLst>
        </pc:s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13" creationId="{ACF597F8-76AA-44FA-8E6A-06223B66C0DD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7:00:11.686" v="22"/>
          <ac:grpSpMkLst>
            <pc:docMk/>
            <pc:sldMk cId="3569210928" sldId="256"/>
            <ac:grpSpMk id="17" creationId="{E27AF472-EAE3-4572-AB69-B92BD10DBC6D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23" creationId="{8FC90B1E-0223-4440-AF22-8F32F6F0C7D2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6:59:31.747" v="20"/>
          <ac:grpSpMkLst>
            <pc:docMk/>
            <pc:sldMk cId="3569210928" sldId="256"/>
            <ac:grpSpMk id="31" creationId="{11CE155D-684B-4F5E-B835-C52765E310E7}"/>
          </ac:grpSpMkLst>
        </pc:grpChg>
        <pc:grpChg chg="add del">
          <ac:chgData name="김성준" userId="S::sjkim1104@icamie.goe.go.kr::13e110ea-6c13-44db-935b-91ca1a40f7c2" providerId="AD" clId="Web-{316FC25B-66B9-3FE9-E8EB-D486A6F89AF7}" dt="2023-06-30T07:00:11.686" v="22"/>
          <ac:grpSpMkLst>
            <pc:docMk/>
            <pc:sldMk cId="3569210928" sldId="256"/>
            <ac:grpSpMk id="39" creationId="{1F9866A9-B167-4D75-8F7F-360025AD6B43}"/>
          </ac:grpSpMkLst>
        </pc:grpChg>
        <pc:picChg chg="add mod ord">
          <ac:chgData name="김성준" userId="S::sjkim1104@icamie.goe.go.kr::13e110ea-6c13-44db-935b-91ca1a40f7c2" providerId="AD" clId="Web-{316FC25B-66B9-3FE9-E8EB-D486A6F89AF7}" dt="2023-06-30T07:00:21.718" v="27"/>
          <ac:picMkLst>
            <pc:docMk/>
            <pc:sldMk cId="3569210928" sldId="256"/>
            <ac:picMk id="4" creationId="{C5252F17-B79C-7CFD-CD62-719C3D195728}"/>
          </ac:picMkLst>
        </pc:picChg>
      </pc:sldChg>
      <pc:sldChg chg="new del">
        <pc:chgData name="김성준" userId="S::sjkim1104@icamie.goe.go.kr::13e110ea-6c13-44db-935b-91ca1a40f7c2" providerId="AD" clId="Web-{316FC25B-66B9-3FE9-E8EB-D486A6F89AF7}" dt="2023-06-30T07:02:46.801" v="33"/>
        <pc:sldMkLst>
          <pc:docMk/>
          <pc:sldMk cId="1335899015" sldId="257"/>
        </pc:sldMkLst>
      </pc:sldChg>
      <pc:sldChg chg="addSp delSp modSp add mod replId modClrScheme delDesignElem chgLayout">
        <pc:chgData name="김성준" userId="S::sjkim1104@icamie.goe.go.kr::13e110ea-6c13-44db-935b-91ca1a40f7c2" providerId="AD" clId="Web-{316FC25B-66B9-3FE9-E8EB-D486A6F89AF7}" dt="2023-06-30T08:00:08.837" v="1453" actId="20577"/>
        <pc:sldMkLst>
          <pc:docMk/>
          <pc:sldMk cId="1782587498" sldId="258"/>
        </pc:sldMkLst>
        <pc:spChg chg="del">
          <ac:chgData name="김성준" userId="S::sjkim1104@icamie.goe.go.kr::13e110ea-6c13-44db-935b-91ca1a40f7c2" providerId="AD" clId="Web-{316FC25B-66B9-3FE9-E8EB-D486A6F89AF7}" dt="2023-06-30T07:02:40.207" v="32"/>
          <ac:spMkLst>
            <pc:docMk/>
            <pc:sldMk cId="1782587498" sldId="258"/>
            <ac:spMk id="2" creationId="{00000000-0000-0000-0000-000000000000}"/>
          </ac:spMkLst>
        </pc:spChg>
        <pc:spChg chg="del mod">
          <ac:chgData name="김성준" userId="S::sjkim1104@icamie.goe.go.kr::13e110ea-6c13-44db-935b-91ca1a40f7c2" providerId="AD" clId="Web-{316FC25B-66B9-3FE9-E8EB-D486A6F89AF7}" dt="2023-06-30T07:02:38.035" v="31"/>
          <ac:spMkLst>
            <pc:docMk/>
            <pc:sldMk cId="1782587498" sldId="258"/>
            <ac:spMk id="3" creationId="{00000000-0000-0000-0000-000000000000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00.458" v="43"/>
          <ac:spMkLst>
            <pc:docMk/>
            <pc:sldMk cId="1782587498" sldId="258"/>
            <ac:spMk id="6" creationId="{420FF785-31D6-D593-E6C6-B817D03FEA76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32.334" v="46"/>
          <ac:spMkLst>
            <pc:docMk/>
            <pc:sldMk cId="1782587498" sldId="258"/>
            <ac:spMk id="7" creationId="{6887453D-EA5D-42C7-62F0-B5777CA348FE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3:32.334" v="46"/>
          <ac:spMkLst>
            <pc:docMk/>
            <pc:sldMk cId="1782587498" sldId="258"/>
            <ac:spMk id="8" creationId="{FBE50B1F-0CCA-6F80-E5BB-5B30285F0680}"/>
          </ac:spMkLst>
        </pc:spChg>
        <pc:spChg chg="add del mod ord">
          <ac:chgData name="김성준" userId="S::sjkim1104@icamie.goe.go.kr::13e110ea-6c13-44db-935b-91ca1a40f7c2" providerId="AD" clId="Web-{316FC25B-66B9-3FE9-E8EB-D486A6F89AF7}" dt="2023-06-30T07:07:06.498" v="68"/>
          <ac:spMkLst>
            <pc:docMk/>
            <pc:sldMk cId="1782587498" sldId="258"/>
            <ac:spMk id="9" creationId="{C115A4A1-200B-AC21-8870-05A1EE36860E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0" creationId="{DE123071-AFC6-37B7-B052-DAAAD82BBE37}"/>
          </ac:spMkLst>
        </pc:spChg>
        <pc:spChg chg="add mod or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1" creationId="{B5B355FA-7055-C5B6-8889-49165964F815}"/>
          </ac:spMkLst>
        </pc:spChg>
        <pc:spChg chg="add mod ord">
          <ac:chgData name="김성준" userId="S::sjkim1104@icamie.goe.go.kr::13e110ea-6c13-44db-935b-91ca1a40f7c2" providerId="AD" clId="Web-{316FC25B-66B9-3FE9-E8EB-D486A6F89AF7}" dt="2023-06-30T08:00:08.837" v="1453" actId="20577"/>
          <ac:spMkLst>
            <pc:docMk/>
            <pc:sldMk cId="1782587498" sldId="258"/>
            <ac:spMk id="12" creationId="{7DE699E6-55E1-5212-E222-F6BD6B475D3E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7" creationId="{081EA652-8C6A-4E69-BEB9-170809474553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19" creationId="{5298780A-33B9-4EA2-8F67-DE68AD62841B}"/>
          </ac:spMkLst>
        </pc:spChg>
        <pc:spChg chg="add">
          <ac:chgData name="김성준" userId="S::sjkim1104@icamie.goe.go.kr::13e110ea-6c13-44db-935b-91ca1a40f7c2" providerId="AD" clId="Web-{316FC25B-66B9-3FE9-E8EB-D486A6F89AF7}" dt="2023-06-30T07:06:55.826" v="67"/>
          <ac:spMkLst>
            <pc:docMk/>
            <pc:sldMk cId="1782587498" sldId="258"/>
            <ac:spMk id="21" creationId="{7F488E8B-4E1E-4402-8935-D4E6C02615C7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1" creationId="{19D32F93-50AC-4C46-A5DB-291C60DDB7BD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2" creationId="{827DC2C4-B485-428A-BF4A-472D2967F47F}"/>
          </ac:spMkLst>
        </pc:spChg>
        <pc:spChg chg="add del">
          <ac:chgData name="김성준" userId="S::sjkim1104@icamie.goe.go.kr::13e110ea-6c13-44db-935b-91ca1a40f7c2" providerId="AD" clId="Web-{316FC25B-66B9-3FE9-E8EB-D486A6F89AF7}" dt="2023-06-30T07:06:47.154" v="66"/>
          <ac:spMkLst>
            <pc:docMk/>
            <pc:sldMk cId="1782587498" sldId="258"/>
            <ac:spMk id="53" creationId="{EE04B5EB-F158-4507-90DD-BD23620C7CC9}"/>
          </ac:spMkLst>
        </pc:spChg>
        <pc:picChg chg="del">
          <ac:chgData name="김성준" userId="S::sjkim1104@icamie.goe.go.kr::13e110ea-6c13-44db-935b-91ca1a40f7c2" providerId="AD" clId="Web-{316FC25B-66B9-3FE9-E8EB-D486A6F89AF7}" dt="2023-06-30T07:02:33.754" v="29"/>
          <ac:picMkLst>
            <pc:docMk/>
            <pc:sldMk cId="1782587498" sldId="258"/>
            <ac:picMk id="4" creationId="{C5252F17-B79C-7CFD-CD62-719C3D195728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0:00.009" v="1449" actId="1076"/>
          <ac:picMkLst>
            <pc:docMk/>
            <pc:sldMk cId="1782587498" sldId="258"/>
            <ac:picMk id="13" creationId="{D1AF938A-FB86-9B3D-74BE-B18969A676AD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0:02.571" v="1450" actId="1076"/>
          <ac:picMkLst>
            <pc:docMk/>
            <pc:sldMk cId="1782587498" sldId="258"/>
            <ac:picMk id="14" creationId="{0BE67E7E-E06E-7311-142E-53A48E49BF79}"/>
          </ac:picMkLst>
        </pc:picChg>
      </pc:sldChg>
      <pc:sldChg chg="add del replId">
        <pc:chgData name="김성준" userId="S::sjkim1104@icamie.goe.go.kr::13e110ea-6c13-44db-935b-91ca1a40f7c2" providerId="AD" clId="Web-{316FC25B-66B9-3FE9-E8EB-D486A6F89AF7}" dt="2023-06-30T07:02:57.942" v="42"/>
        <pc:sldMkLst>
          <pc:docMk/>
          <pc:sldMk cId="1396790391" sldId="259"/>
        </pc:sldMkLst>
      </pc:sldChg>
      <pc:sldChg chg="modSp new">
        <pc:chgData name="김성준" userId="S::sjkim1104@icamie.goe.go.kr::13e110ea-6c13-44db-935b-91ca1a40f7c2" providerId="AD" clId="Web-{316FC25B-66B9-3FE9-E8EB-D486A6F89AF7}" dt="2023-06-30T07:25:35.446" v="601" actId="20577"/>
        <pc:sldMkLst>
          <pc:docMk/>
          <pc:sldMk cId="2545726881" sldId="259"/>
        </pc:sldMkLst>
        <pc:spChg chg="mod">
          <ac:chgData name="김성준" userId="S::sjkim1104@icamie.goe.go.kr::13e110ea-6c13-44db-935b-91ca1a40f7c2" providerId="AD" clId="Web-{316FC25B-66B9-3FE9-E8EB-D486A6F89AF7}" dt="2023-06-30T07:25:35.446" v="601" actId="20577"/>
          <ac:spMkLst>
            <pc:docMk/>
            <pc:sldMk cId="2545726881" sldId="259"/>
            <ac:spMk id="2" creationId="{86A0BEAB-2F5C-C377-9567-133801FDAFB6}"/>
          </ac:spMkLst>
        </pc:spChg>
        <pc:spChg chg="mod">
          <ac:chgData name="김성준" userId="S::sjkim1104@icamie.goe.go.kr::13e110ea-6c13-44db-935b-91ca1a40f7c2" providerId="AD" clId="Web-{316FC25B-66B9-3FE9-E8EB-D486A6F89AF7}" dt="2023-06-30T07:19:32.636" v="289" actId="20577"/>
          <ac:spMkLst>
            <pc:docMk/>
            <pc:sldMk cId="2545726881" sldId="259"/>
            <ac:spMk id="3" creationId="{5C3A2BEE-4D95-C2F1-FC85-FED7CE381DC4}"/>
          </ac:spMkLst>
        </pc:spChg>
      </pc:sldChg>
      <pc:sldChg chg="add del replId">
        <pc:chgData name="김성준" userId="S::sjkim1104@icamie.goe.go.kr::13e110ea-6c13-44db-935b-91ca1a40f7c2" providerId="AD" clId="Web-{316FC25B-66B9-3FE9-E8EB-D486A6F89AF7}" dt="2023-06-30T07:10:49.929" v="108"/>
        <pc:sldMkLst>
          <pc:docMk/>
          <pc:sldMk cId="1170588989" sldId="260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02:57.114" v="41"/>
        <pc:sldMkLst>
          <pc:docMk/>
          <pc:sldMk cId="2604061316" sldId="260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02:56.036" v="39"/>
        <pc:sldMkLst>
          <pc:docMk/>
          <pc:sldMk cId="1542901904" sldId="261"/>
        </pc:sldMkLst>
      </pc:sldChg>
      <pc:sldChg chg="add del replId">
        <pc:chgData name="김성준" userId="S::sjkim1104@icamie.goe.go.kr::13e110ea-6c13-44db-935b-91ca1a40f7c2" providerId="AD" clId="Web-{316FC25B-66B9-3FE9-E8EB-D486A6F89AF7}" dt="2023-06-30T07:10:48.038" v="107"/>
        <pc:sldMkLst>
          <pc:docMk/>
          <pc:sldMk cId="2596821112" sldId="261"/>
        </pc:sldMkLst>
      </pc:sldChg>
      <pc:sldChg chg="delSp add del replId">
        <pc:chgData name="김성준" userId="S::sjkim1104@icamie.goe.go.kr::13e110ea-6c13-44db-935b-91ca1a40f7c2" providerId="AD" clId="Web-{316FC25B-66B9-3FE9-E8EB-D486A6F89AF7}" dt="2023-06-30T07:02:56.708" v="40"/>
        <pc:sldMkLst>
          <pc:docMk/>
          <pc:sldMk cId="1815075997" sldId="262"/>
        </pc:sldMkLst>
        <pc:spChg chg="del">
          <ac:chgData name="김성준" userId="S::sjkim1104@icamie.goe.go.kr::13e110ea-6c13-44db-935b-91ca1a40f7c2" providerId="AD" clId="Web-{316FC25B-66B9-3FE9-E8EB-D486A6F89AF7}" dt="2023-06-30T07:02:54.005" v="38"/>
          <ac:spMkLst>
            <pc:docMk/>
            <pc:sldMk cId="1815075997" sldId="262"/>
            <ac:spMk id="6" creationId="{420FF785-31D6-D593-E6C6-B817D03FEA76}"/>
          </ac:spMkLst>
        </pc:spChg>
      </pc:sldChg>
      <pc:sldChg chg="addSp modSp add replId">
        <pc:chgData name="김성준" userId="S::sjkim1104@icamie.goe.go.kr::13e110ea-6c13-44db-935b-91ca1a40f7c2" providerId="AD" clId="Web-{316FC25B-66B9-3FE9-E8EB-D486A6F89AF7}" dt="2023-06-30T08:00:36.744" v="1458" actId="14100"/>
        <pc:sldMkLst>
          <pc:docMk/>
          <pc:sldMk cId="2146423193" sldId="262"/>
        </pc:sldMkLst>
        <pc:spChg chg="mod">
          <ac:chgData name="김성준" userId="S::sjkim1104@icamie.goe.go.kr::13e110ea-6c13-44db-935b-91ca1a40f7c2" providerId="AD" clId="Web-{316FC25B-66B9-3FE9-E8EB-D486A6F89AF7}" dt="2023-06-30T07:11:05.132" v="112" actId="14100"/>
          <ac:spMkLst>
            <pc:docMk/>
            <pc:sldMk cId="2146423193" sldId="262"/>
            <ac:spMk id="11" creationId="{B5B355FA-7055-C5B6-8889-49165964F815}"/>
          </ac:spMkLst>
        </pc:spChg>
        <pc:spChg chg="mod">
          <ac:chgData name="김성준" userId="S::sjkim1104@icamie.goe.go.kr::13e110ea-6c13-44db-935b-91ca1a40f7c2" providerId="AD" clId="Web-{316FC25B-66B9-3FE9-E8EB-D486A6F89AF7}" dt="2023-06-30T08:00:36.744" v="1458" actId="14100"/>
          <ac:spMkLst>
            <pc:docMk/>
            <pc:sldMk cId="2146423193" sldId="262"/>
            <ac:spMk id="12" creationId="{7DE699E6-55E1-5212-E222-F6BD6B475D3E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8:00:28.588" v="1456" actId="14100"/>
          <ac:picMkLst>
            <pc:docMk/>
            <pc:sldMk cId="2146423193" sldId="262"/>
            <ac:picMk id="2" creationId="{F8C04C55-3C1E-EB38-601F-3747744BC843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48:29.076" v="1325" actId="14100"/>
        <pc:sldMkLst>
          <pc:docMk/>
          <pc:sldMk cId="3858695825" sldId="263"/>
        </pc:sldMkLst>
        <pc:spChg chg="mod">
          <ac:chgData name="김성준" userId="S::sjkim1104@icamie.goe.go.kr::13e110ea-6c13-44db-935b-91ca1a40f7c2" providerId="AD" clId="Web-{316FC25B-66B9-3FE9-E8EB-D486A6F89AF7}" dt="2023-06-30T07:44:01.785" v="1275" actId="14100"/>
          <ac:spMkLst>
            <pc:docMk/>
            <pc:sldMk cId="3858695825" sldId="263"/>
            <ac:spMk id="2" creationId="{119F0DE8-D723-911C-9FAD-754319DE5E1D}"/>
          </ac:spMkLst>
        </pc:spChg>
        <pc:spChg chg="mod">
          <ac:chgData name="김성준" userId="S::sjkim1104@icamie.goe.go.kr::13e110ea-6c13-44db-935b-91ca1a40f7c2" providerId="AD" clId="Web-{316FC25B-66B9-3FE9-E8EB-D486A6F89AF7}" dt="2023-06-30T07:43:58.113" v="1274" actId="14100"/>
          <ac:spMkLst>
            <pc:docMk/>
            <pc:sldMk cId="3858695825" sldId="263"/>
            <ac:spMk id="3" creationId="{E350AE81-384D-15E1-B36B-32099F912359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7:48:29.076" v="1325" actId="14100"/>
          <ac:picMkLst>
            <pc:docMk/>
            <pc:sldMk cId="3858695825" sldId="263"/>
            <ac:picMk id="4" creationId="{00309177-D82B-EBF9-DBB5-691FDE19F2C7}"/>
          </ac:picMkLst>
        </pc:picChg>
      </pc:sldChg>
      <pc:sldChg chg="addSp delSp modSp new">
        <pc:chgData name="김성준" userId="S::sjkim1104@icamie.goe.go.kr::13e110ea-6c13-44db-935b-91ca1a40f7c2" providerId="AD" clId="Web-{316FC25B-66B9-3FE9-E8EB-D486A6F89AF7}" dt="2023-06-30T07:52:41.133" v="1357"/>
        <pc:sldMkLst>
          <pc:docMk/>
          <pc:sldMk cId="2597674675" sldId="264"/>
        </pc:sldMkLst>
        <pc:spChg chg="mod">
          <ac:chgData name="김성준" userId="S::sjkim1104@icamie.goe.go.kr::13e110ea-6c13-44db-935b-91ca1a40f7c2" providerId="AD" clId="Web-{316FC25B-66B9-3FE9-E8EB-D486A6F89AF7}" dt="2023-06-30T07:35:16.796" v="982" actId="20577"/>
          <ac:spMkLst>
            <pc:docMk/>
            <pc:sldMk cId="2597674675" sldId="264"/>
            <ac:spMk id="2" creationId="{3ECCB250-2638-5B85-55F7-59619CCBA612}"/>
          </ac:spMkLst>
        </pc:spChg>
        <pc:spChg chg="mod">
          <ac:chgData name="김성준" userId="S::sjkim1104@icamie.goe.go.kr::13e110ea-6c13-44db-935b-91ca1a40f7c2" providerId="AD" clId="Web-{316FC25B-66B9-3FE9-E8EB-D486A6F89AF7}" dt="2023-06-30T07:45:08.225" v="1288" actId="20577"/>
          <ac:spMkLst>
            <pc:docMk/>
            <pc:sldMk cId="2597674675" sldId="264"/>
            <ac:spMk id="3" creationId="{B2272010-FD36-7114-8602-DE187BC10422}"/>
          </ac:spMkLst>
        </pc:spChg>
        <pc:picChg chg="add del mod">
          <ac:chgData name="김성준" userId="S::sjkim1104@icamie.goe.go.kr::13e110ea-6c13-44db-935b-91ca1a40f7c2" providerId="AD" clId="Web-{316FC25B-66B9-3FE9-E8EB-D486A6F89AF7}" dt="2023-06-30T07:52:41.133" v="1357"/>
          <ac:picMkLst>
            <pc:docMk/>
            <pc:sldMk cId="2597674675" sldId="264"/>
            <ac:picMk id="4" creationId="{FC25D08F-6887-B357-E5CA-37CB0CD20D83}"/>
          </ac:picMkLst>
        </pc:picChg>
      </pc:sldChg>
      <pc:sldChg chg="modSp new">
        <pc:chgData name="김성준" userId="S::sjkim1104@icamie.goe.go.kr::13e110ea-6c13-44db-935b-91ca1a40f7c2" providerId="AD" clId="Web-{316FC25B-66B9-3FE9-E8EB-D486A6F89AF7}" dt="2023-06-30T07:47:07.042" v="1322" actId="20577"/>
        <pc:sldMkLst>
          <pc:docMk/>
          <pc:sldMk cId="4039816799" sldId="265"/>
        </pc:sldMkLst>
        <pc:spChg chg="mod">
          <ac:chgData name="김성준" userId="S::sjkim1104@icamie.goe.go.kr::13e110ea-6c13-44db-935b-91ca1a40f7c2" providerId="AD" clId="Web-{316FC25B-66B9-3FE9-E8EB-D486A6F89AF7}" dt="2023-06-30T07:31:57.195" v="858" actId="20577"/>
          <ac:spMkLst>
            <pc:docMk/>
            <pc:sldMk cId="4039816799" sldId="265"/>
            <ac:spMk id="2" creationId="{B8674BA8-8FB8-6038-74A3-0A2E60BFE89F}"/>
          </ac:spMkLst>
        </pc:spChg>
        <pc:spChg chg="mod">
          <ac:chgData name="김성준" userId="S::sjkim1104@icamie.goe.go.kr::13e110ea-6c13-44db-935b-91ca1a40f7c2" providerId="AD" clId="Web-{316FC25B-66B9-3FE9-E8EB-D486A6F89AF7}" dt="2023-06-30T07:47:07.042" v="1322" actId="20577"/>
          <ac:spMkLst>
            <pc:docMk/>
            <pc:sldMk cId="4039816799" sldId="265"/>
            <ac:spMk id="3" creationId="{7846C550-5D88-B8EC-8657-31A4915F3768}"/>
          </ac:spMkLst>
        </pc:spChg>
      </pc:sldChg>
      <pc:sldChg chg="addSp delSp modSp new mod modClrScheme chgLayout">
        <pc:chgData name="김성준" userId="S::sjkim1104@icamie.goe.go.kr::13e110ea-6c13-44db-935b-91ca1a40f7c2" providerId="AD" clId="Web-{316FC25B-66B9-3FE9-E8EB-D486A6F89AF7}" dt="2023-06-30T07:49:46.267" v="1333" actId="14100"/>
        <pc:sldMkLst>
          <pc:docMk/>
          <pc:sldMk cId="722028787" sldId="266"/>
        </pc:sldMkLst>
        <pc:spChg chg="del">
          <ac:chgData name="김성준" userId="S::sjkim1104@icamie.goe.go.kr::13e110ea-6c13-44db-935b-91ca1a40f7c2" providerId="AD" clId="Web-{316FC25B-66B9-3FE9-E8EB-D486A6F89AF7}" dt="2023-06-30T07:49:39.720" v="1330"/>
          <ac:spMkLst>
            <pc:docMk/>
            <pc:sldMk cId="722028787" sldId="266"/>
            <ac:spMk id="2" creationId="{61718DAB-1041-38D7-209F-3FD1F835B340}"/>
          </ac:spMkLst>
        </pc:spChg>
        <pc:spChg chg="del">
          <ac:chgData name="김성준" userId="S::sjkim1104@icamie.goe.go.kr::13e110ea-6c13-44db-935b-91ca1a40f7c2" providerId="AD" clId="Web-{316FC25B-66B9-3FE9-E8EB-D486A6F89AF7}" dt="2023-06-30T07:49:39.720" v="1330"/>
          <ac:spMkLst>
            <pc:docMk/>
            <pc:sldMk cId="722028787" sldId="266"/>
            <ac:spMk id="3" creationId="{0D24997C-5D22-2EE1-6CF3-CAE0D5751C36}"/>
          </ac:spMkLst>
        </pc:spChg>
        <pc:picChg chg="add mod">
          <ac:chgData name="김성준" userId="S::sjkim1104@icamie.goe.go.kr::13e110ea-6c13-44db-935b-91ca1a40f7c2" providerId="AD" clId="Web-{316FC25B-66B9-3FE9-E8EB-D486A6F89AF7}" dt="2023-06-30T07:49:46.267" v="1333" actId="14100"/>
          <ac:picMkLst>
            <pc:docMk/>
            <pc:sldMk cId="722028787" sldId="266"/>
            <ac:picMk id="4" creationId="{6DE20C45-8048-EC8B-4526-A1C4DCBE9759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50:23.315" v="1339" actId="1076"/>
        <pc:sldMkLst>
          <pc:docMk/>
          <pc:sldMk cId="1254969290" sldId="267"/>
        </pc:sldMkLst>
        <pc:picChg chg="add mod">
          <ac:chgData name="김성준" userId="S::sjkim1104@icamie.goe.go.kr::13e110ea-6c13-44db-935b-91ca1a40f7c2" providerId="AD" clId="Web-{316FC25B-66B9-3FE9-E8EB-D486A6F89AF7}" dt="2023-06-30T07:50:23.315" v="1339" actId="1076"/>
          <ac:picMkLst>
            <pc:docMk/>
            <pc:sldMk cId="1254969290" sldId="267"/>
            <ac:picMk id="2" creationId="{AA8DE98D-72EC-E9B6-33D0-1A70FB3B4136}"/>
          </ac:picMkLst>
        </pc:picChg>
      </pc:sldChg>
      <pc:sldChg chg="addSp modSp new">
        <pc:chgData name="김성준" userId="S::sjkim1104@icamie.goe.go.kr::13e110ea-6c13-44db-935b-91ca1a40f7c2" providerId="AD" clId="Web-{316FC25B-66B9-3FE9-E8EB-D486A6F89AF7}" dt="2023-06-30T07:50:59.457" v="1344" actId="1076"/>
        <pc:sldMkLst>
          <pc:docMk/>
          <pc:sldMk cId="4248576922" sldId="268"/>
        </pc:sldMkLst>
        <pc:picChg chg="add mod">
          <ac:chgData name="김성준" userId="S::sjkim1104@icamie.goe.go.kr::13e110ea-6c13-44db-935b-91ca1a40f7c2" providerId="AD" clId="Web-{316FC25B-66B9-3FE9-E8EB-D486A6F89AF7}" dt="2023-06-30T07:50:59.457" v="1344" actId="1076"/>
          <ac:picMkLst>
            <pc:docMk/>
            <pc:sldMk cId="4248576922" sldId="268"/>
            <ac:picMk id="2" creationId="{414DD00C-DE2D-0E03-D499-FE50D76F657D}"/>
          </ac:picMkLst>
        </pc:picChg>
      </pc:sldChg>
      <pc:sldChg chg="addSp modSp new del mod modClrScheme chgLayout">
        <pc:chgData name="김성준" userId="S::sjkim1104@icamie.goe.go.kr::13e110ea-6c13-44db-935b-91ca1a40f7c2" providerId="AD" clId="Web-{316FC25B-66B9-3FE9-E8EB-D486A6F89AF7}" dt="2023-06-30T07:51:51.959" v="1348"/>
        <pc:sldMkLst>
          <pc:docMk/>
          <pc:sldMk cId="2751878231" sldId="269"/>
        </pc:sldMkLst>
        <pc:spChg chg="add mod">
          <ac:chgData name="김성준" userId="S::sjkim1104@icamie.goe.go.kr::13e110ea-6c13-44db-935b-91ca1a40f7c2" providerId="AD" clId="Web-{316FC25B-66B9-3FE9-E8EB-D486A6F89AF7}" dt="2023-06-30T07:51:10.614" v="1346"/>
          <ac:spMkLst>
            <pc:docMk/>
            <pc:sldMk cId="2751878231" sldId="269"/>
            <ac:spMk id="2" creationId="{5235B2D0-C5CB-6A70-FB2C-F48CCBC0D397}"/>
          </ac:spMkLst>
        </pc:spChg>
        <pc:spChg chg="add mod">
          <ac:chgData name="김성준" userId="S::sjkim1104@icamie.goe.go.kr::13e110ea-6c13-44db-935b-91ca1a40f7c2" providerId="AD" clId="Web-{316FC25B-66B9-3FE9-E8EB-D486A6F89AF7}" dt="2023-06-30T07:51:10.614" v="1346"/>
          <ac:spMkLst>
            <pc:docMk/>
            <pc:sldMk cId="2751878231" sldId="269"/>
            <ac:spMk id="3" creationId="{30E71AA9-5325-3EA5-8ED3-D39B535981E6}"/>
          </ac:spMkLst>
        </pc:spChg>
      </pc:sldChg>
      <pc:sldChg chg="addSp modSp add replId">
        <pc:chgData name="김성준" userId="S::sjkim1104@icamie.goe.go.kr::13e110ea-6c13-44db-935b-91ca1a40f7c2" providerId="AD" clId="Web-{316FC25B-66B9-3FE9-E8EB-D486A6F89AF7}" dt="2023-06-30T08:01:56.935" v="1476" actId="1076"/>
        <pc:sldMkLst>
          <pc:docMk/>
          <pc:sldMk cId="3001023913" sldId="270"/>
        </pc:sldMkLst>
        <pc:spChg chg="mod">
          <ac:chgData name="김성준" userId="S::sjkim1104@icamie.goe.go.kr::13e110ea-6c13-44db-935b-91ca1a40f7c2" providerId="AD" clId="Web-{316FC25B-66B9-3FE9-E8EB-D486A6F89AF7}" dt="2023-06-30T08:01:29.653" v="1467" actId="1076"/>
          <ac:spMkLst>
            <pc:docMk/>
            <pc:sldMk cId="3001023913" sldId="270"/>
            <ac:spMk id="11" creationId="{B5B355FA-7055-C5B6-8889-49165964F815}"/>
          </ac:spMkLst>
        </pc:spChg>
        <pc:spChg chg="mod">
          <ac:chgData name="김성준" userId="S::sjkim1104@icamie.goe.go.kr::13e110ea-6c13-44db-935b-91ca1a40f7c2" providerId="AD" clId="Web-{316FC25B-66B9-3FE9-E8EB-D486A6F89AF7}" dt="2023-06-30T08:01:46.153" v="1473" actId="1076"/>
          <ac:spMkLst>
            <pc:docMk/>
            <pc:sldMk cId="3001023913" sldId="270"/>
            <ac:spMk id="12" creationId="{7DE699E6-55E1-5212-E222-F6BD6B475D3E}"/>
          </ac:spMkLst>
        </pc:spChg>
        <pc:picChg chg="add mod ord">
          <ac:chgData name="김성준" userId="S::sjkim1104@icamie.goe.go.kr::13e110ea-6c13-44db-935b-91ca1a40f7c2" providerId="AD" clId="Web-{316FC25B-66B9-3FE9-E8EB-D486A6F89AF7}" dt="2023-06-30T08:01:56.935" v="1476" actId="1076"/>
          <ac:picMkLst>
            <pc:docMk/>
            <pc:sldMk cId="3001023913" sldId="270"/>
            <ac:picMk id="2" creationId="{8F47CB1B-A4A2-D337-50E0-577FAE3936C7}"/>
          </ac:picMkLst>
        </pc:picChg>
      </pc:sldChg>
      <pc:sldChg chg="modSp new">
        <pc:chgData name="김성준" userId="S::sjkim1104@icamie.goe.go.kr::13e110ea-6c13-44db-935b-91ca1a40f7c2" providerId="AD" clId="Web-{316FC25B-66B9-3FE9-E8EB-D486A6F89AF7}" dt="2023-06-30T07:52:12.976" v="1354" actId="20577"/>
        <pc:sldMkLst>
          <pc:docMk/>
          <pc:sldMk cId="1636553037" sldId="271"/>
        </pc:sldMkLst>
        <pc:spChg chg="mod">
          <ac:chgData name="김성준" userId="S::sjkim1104@icamie.goe.go.kr::13e110ea-6c13-44db-935b-91ca1a40f7c2" providerId="AD" clId="Web-{316FC25B-66B9-3FE9-E8EB-D486A6F89AF7}" dt="2023-06-30T07:52:12.976" v="1354" actId="20577"/>
          <ac:spMkLst>
            <pc:docMk/>
            <pc:sldMk cId="1636553037" sldId="271"/>
            <ac:spMk id="2" creationId="{95C2574C-D8BF-0D0E-904B-2CD64F733B37}"/>
          </ac:spMkLst>
        </pc:spChg>
        <pc:spChg chg="mod">
          <ac:chgData name="김성준" userId="S::sjkim1104@icamie.goe.go.kr::13e110ea-6c13-44db-935b-91ca1a40f7c2" providerId="AD" clId="Web-{316FC25B-66B9-3FE9-E8EB-D486A6F89AF7}" dt="2023-06-30T07:51:59.881" v="1351" actId="20577"/>
          <ac:spMkLst>
            <pc:docMk/>
            <pc:sldMk cId="1636553037" sldId="271"/>
            <ac:spMk id="3" creationId="{E8BDA249-9547-59CD-8892-5122C2496670}"/>
          </ac:spMkLst>
        </pc:spChg>
      </pc:sldChg>
      <pc:sldChg chg="addSp delSp modSp new ord">
        <pc:chgData name="김성준" userId="S::sjkim1104@icamie.goe.go.kr::13e110ea-6c13-44db-935b-91ca1a40f7c2" providerId="AD" clId="Web-{316FC25B-66B9-3FE9-E8EB-D486A6F89AF7}" dt="2023-06-30T07:53:14.243" v="1365" actId="1076"/>
        <pc:sldMkLst>
          <pc:docMk/>
          <pc:sldMk cId="1629948376" sldId="272"/>
        </pc:sldMkLst>
        <pc:picChg chg="add del mod">
          <ac:chgData name="김성준" userId="S::sjkim1104@icamie.goe.go.kr::13e110ea-6c13-44db-935b-91ca1a40f7c2" providerId="AD" clId="Web-{316FC25B-66B9-3FE9-E8EB-D486A6F89AF7}" dt="2023-06-30T07:52:52.290" v="1361"/>
          <ac:picMkLst>
            <pc:docMk/>
            <pc:sldMk cId="1629948376" sldId="272"/>
            <ac:picMk id="2" creationId="{9F52E8BB-077B-6FDD-6012-68775510F1ED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7:53:14.243" v="1365" actId="1076"/>
          <ac:picMkLst>
            <pc:docMk/>
            <pc:sldMk cId="1629948376" sldId="272"/>
            <ac:picMk id="3" creationId="{FC50FD20-A810-1CB0-B569-5197E1032664}"/>
          </ac:picMkLst>
        </pc:picChg>
      </pc:sldChg>
      <pc:sldChg chg="addSp delSp modSp add ord replId">
        <pc:chgData name="김성준" userId="S::sjkim1104@icamie.goe.go.kr::13e110ea-6c13-44db-935b-91ca1a40f7c2" providerId="AD" clId="Web-{316FC25B-66B9-3FE9-E8EB-D486A6F89AF7}" dt="2023-06-30T08:02:20.327" v="1479" actId="1076"/>
        <pc:sldMkLst>
          <pc:docMk/>
          <pc:sldMk cId="2726851661" sldId="273"/>
        </pc:sldMkLst>
        <pc:spChg chg="add del mod">
          <ac:chgData name="김성준" userId="S::sjkim1104@icamie.goe.go.kr::13e110ea-6c13-44db-935b-91ca1a40f7c2" providerId="AD" clId="Web-{316FC25B-66B9-3FE9-E8EB-D486A6F89AF7}" dt="2023-06-30T07:58:31.833" v="1436"/>
          <ac:spMkLst>
            <pc:docMk/>
            <pc:sldMk cId="2726851661" sldId="273"/>
            <ac:spMk id="4" creationId="{B51EA60F-3E4B-4382-4B67-43B8271B454D}"/>
          </ac:spMkLst>
        </pc:spChg>
        <pc:spChg chg="mod">
          <ac:chgData name="김성준" userId="S::sjkim1104@icamie.goe.go.kr::13e110ea-6c13-44db-935b-91ca1a40f7c2" providerId="AD" clId="Web-{316FC25B-66B9-3FE9-E8EB-D486A6F89AF7}" dt="2023-06-30T08:02:05.107" v="1477" actId="1076"/>
          <ac:spMkLst>
            <pc:docMk/>
            <pc:sldMk cId="2726851661" sldId="273"/>
            <ac:spMk id="11" creationId="{B5B355FA-7055-C5B6-8889-49165964F815}"/>
          </ac:spMkLst>
        </pc:spChg>
        <pc:spChg chg="add del mod">
          <ac:chgData name="김성준" userId="S::sjkim1104@icamie.goe.go.kr::13e110ea-6c13-44db-935b-91ca1a40f7c2" providerId="AD" clId="Web-{316FC25B-66B9-3FE9-E8EB-D486A6F89AF7}" dt="2023-06-30T07:58:36.990" v="1437" actId="20577"/>
          <ac:spMkLst>
            <pc:docMk/>
            <pc:sldMk cId="2726851661" sldId="273"/>
            <ac:spMk id="12" creationId="{7DE699E6-55E1-5212-E222-F6BD6B475D3E}"/>
          </ac:spMkLst>
        </pc:spChg>
        <pc:picChg chg="del">
          <ac:chgData name="김성준" userId="S::sjkim1104@icamie.goe.go.kr::13e110ea-6c13-44db-935b-91ca1a40f7c2" providerId="AD" clId="Web-{316FC25B-66B9-3FE9-E8EB-D486A6F89AF7}" dt="2023-06-30T07:56:56.846" v="1416"/>
          <ac:picMkLst>
            <pc:docMk/>
            <pc:sldMk cId="2726851661" sldId="273"/>
            <ac:picMk id="2" creationId="{8F47CB1B-A4A2-D337-50E0-577FAE3936C7}"/>
          </ac:picMkLst>
        </pc:picChg>
        <pc:picChg chg="add mod">
          <ac:chgData name="김성준" userId="S::sjkim1104@icamie.goe.go.kr::13e110ea-6c13-44db-935b-91ca1a40f7c2" providerId="AD" clId="Web-{316FC25B-66B9-3FE9-E8EB-D486A6F89AF7}" dt="2023-06-30T08:02:20.327" v="1479" actId="1076"/>
          <ac:picMkLst>
            <pc:docMk/>
            <pc:sldMk cId="2726851661" sldId="273"/>
            <ac:picMk id="5" creationId="{0BF6434B-1481-5B41-0785-F968DDB29685}"/>
          </ac:picMkLst>
        </pc:picChg>
      </pc:sldChg>
      <pc:sldChg chg="modSp new del">
        <pc:chgData name="김성준" userId="S::sjkim1104@icamie.goe.go.kr::13e110ea-6c13-44db-935b-91ca1a40f7c2" providerId="AD" clId="Web-{316FC25B-66B9-3FE9-E8EB-D486A6F89AF7}" dt="2023-06-30T07:55:40.593" v="1400"/>
        <pc:sldMkLst>
          <pc:docMk/>
          <pc:sldMk cId="2764965556" sldId="273"/>
        </pc:sldMkLst>
        <pc:spChg chg="mod">
          <ac:chgData name="김성준" userId="S::sjkim1104@icamie.goe.go.kr::13e110ea-6c13-44db-935b-91ca1a40f7c2" providerId="AD" clId="Web-{316FC25B-66B9-3FE9-E8EB-D486A6F89AF7}" dt="2023-06-30T07:55:35.843" v="1399" actId="20577"/>
          <ac:spMkLst>
            <pc:docMk/>
            <pc:sldMk cId="2764965556" sldId="273"/>
            <ac:spMk id="2" creationId="{9EA7FD99-06B7-73FA-CD01-33CC674DD52A}"/>
          </ac:spMkLst>
        </pc:spChg>
      </pc:sldChg>
    </pc:docChg>
  </pc:docChgLst>
  <pc:docChgLst>
    <pc:chgData name="김성준" userId="S::sjkim1104@icamie.goe.go.kr::13e110ea-6c13-44db-935b-91ca1a40f7c2" providerId="AD" clId="Web-{38076326-3635-4415-989E-1C0124F8EC2C}"/>
    <pc:docChg chg="modSld">
      <pc:chgData name="김성준" userId="S::sjkim1104@icamie.goe.go.kr::13e110ea-6c13-44db-935b-91ca1a40f7c2" providerId="AD" clId="Web-{38076326-3635-4415-989E-1C0124F8EC2C}" dt="2023-06-30T06:50:31.002" v="7" actId="20577"/>
      <pc:docMkLst>
        <pc:docMk/>
      </pc:docMkLst>
      <pc:sldChg chg="modSp">
        <pc:chgData name="김성준" userId="S::sjkim1104@icamie.goe.go.kr::13e110ea-6c13-44db-935b-91ca1a40f7c2" providerId="AD" clId="Web-{38076326-3635-4415-989E-1C0124F8EC2C}" dt="2023-06-30T06:50:31.002" v="7" actId="20577"/>
        <pc:sldMkLst>
          <pc:docMk/>
          <pc:sldMk cId="3569210928" sldId="256"/>
        </pc:sldMkLst>
        <pc:spChg chg="mod">
          <ac:chgData name="김성준" userId="S::sjkim1104@icamie.goe.go.kr::13e110ea-6c13-44db-935b-91ca1a40f7c2" providerId="AD" clId="Web-{38076326-3635-4415-989E-1C0124F8EC2C}" dt="2023-06-30T06:50:31.002" v="7" actId="20577"/>
          <ac:spMkLst>
            <pc:docMk/>
            <pc:sldMk cId="3569210928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55FCE-9AFA-4A86-B727-6842593EA1F7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DAD4-B147-4B88-87B5-6DEA0C44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5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DAD4-B147-4B88-87B5-6DEA0C44019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11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내용 개체 틀 7" descr="밤하늘이(가) 표시된 사진&#10;&#10;자동 생성된 설명">
            <a:extLst>
              <a:ext uri="{FF2B5EF4-FFF2-40B4-BE49-F238E27FC236}">
                <a16:creationId xmlns="" xmlns:a16="http://schemas.microsoft.com/office/drawing/2014/main" id="{AA434453-B4F3-9EC5-5D93-E59295F6C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42" y="0"/>
            <a:ext cx="4794757" cy="2781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91" y="233569"/>
            <a:ext cx="2069208" cy="11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2024-07-13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=""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58167" y="4587995"/>
            <a:ext cx="9937839" cy="1713305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6800" b="1" dirty="0">
                <a:ea typeface="맑은 고딕"/>
              </a:rPr>
              <a:t>기도의 물 채우기</a:t>
            </a:r>
            <a:r>
              <a:rPr lang="en-US" altLang="ko-KR" sz="3200" b="1" dirty="0">
                <a:ea typeface="맑은 고딕"/>
              </a:rPr>
              <a:t>(</a:t>
            </a:r>
            <a:r>
              <a:rPr lang="ko-KR" altLang="en-US" sz="3200" b="1" dirty="0">
                <a:ea typeface="맑은 고딕"/>
              </a:rPr>
              <a:t>월터월드 활동</a:t>
            </a:r>
            <a:r>
              <a:rPr lang="en-US" altLang="ko-KR" sz="3200" b="1" dirty="0">
                <a:ea typeface="맑은 고딕"/>
              </a:rPr>
              <a:t>3)</a:t>
            </a:r>
            <a:endParaRPr lang="ko-KR" altLang="en-US" sz="4800" dirty="0"/>
          </a:p>
        </p:txBody>
      </p:sp>
      <p:pic>
        <p:nvPicPr>
          <p:cNvPr id="7" name="내용 개체 틀 2">
            <a:extLst>
              <a:ext uri="{FF2B5EF4-FFF2-40B4-BE49-F238E27FC236}">
                <a16:creationId xmlns="" xmlns:a16="http://schemas.microsoft.com/office/drawing/2014/main" id="{0F42C19E-7457-9BA0-214F-355C71C91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79" y="629435"/>
            <a:ext cx="6855677" cy="39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397242" y="0"/>
            <a:ext cx="4794757" cy="2781300"/>
            <a:chOff x="7397242" y="0"/>
            <a:chExt cx="4794757" cy="2781300"/>
          </a:xfrm>
        </p:grpSpPr>
        <p:pic>
          <p:nvPicPr>
            <p:cNvPr id="9" name="내용 개체 틀 7" descr="밤하늘이(가) 표시된 사진&#10;&#10;자동 생성된 설명">
              <a:extLst>
                <a:ext uri="{FF2B5EF4-FFF2-40B4-BE49-F238E27FC236}">
                  <a16:creationId xmlns="" xmlns:a16="http://schemas.microsoft.com/office/drawing/2014/main" id="{AA434453-B4F3-9EC5-5D93-E59295F6C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242" y="0"/>
              <a:ext cx="4794757" cy="27813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891" y="233569"/>
              <a:ext cx="2069208" cy="1194789"/>
            </a:xfrm>
            <a:prstGeom prst="rect">
              <a:avLst/>
            </a:prstGeom>
          </p:spPr>
        </p:pic>
      </p:grpSp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73" y="914401"/>
            <a:ext cx="11935625" cy="5943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-KR" altLang="en-US" sz="3600" b="1" dirty="0">
                <a:ea typeface="+mn-lt"/>
                <a:cs typeface="+mn-lt"/>
              </a:rPr>
              <a:t>준비물</a:t>
            </a:r>
            <a:endParaRPr lang="en-US" altLang="ko-KR" sz="36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800" dirty="0">
                <a:ea typeface="+mn-lt"/>
                <a:cs typeface="+mn-lt"/>
              </a:rPr>
              <a:t>  </a:t>
            </a:r>
            <a:r>
              <a:rPr lang="en-US" altLang="ko-KR" sz="1800" dirty="0" smtClean="0">
                <a:ea typeface="+mn-lt"/>
                <a:cs typeface="+mn-lt"/>
              </a:rPr>
              <a:t>1) </a:t>
            </a:r>
            <a:r>
              <a:rPr lang="ko-KR" altLang="en-US" sz="1800" dirty="0" smtClean="0">
                <a:ea typeface="+mn-lt"/>
                <a:cs typeface="+mn-lt"/>
              </a:rPr>
              <a:t>성경학교 찬양음원</a:t>
            </a:r>
            <a:r>
              <a:rPr lang="en-US" altLang="ko-KR" sz="1800" dirty="0" smtClean="0">
                <a:ea typeface="+mn-lt"/>
                <a:cs typeface="+mn-lt"/>
              </a:rPr>
              <a:t>, </a:t>
            </a:r>
            <a:r>
              <a:rPr lang="ko-KR" altLang="en-US" sz="1800" dirty="0" smtClean="0">
                <a:ea typeface="+mn-lt"/>
                <a:cs typeface="+mn-lt"/>
              </a:rPr>
              <a:t>냄비 </a:t>
            </a:r>
            <a:r>
              <a:rPr lang="en-US" altLang="ko-KR" sz="1800" dirty="0" smtClean="0">
                <a:ea typeface="+mn-lt"/>
                <a:cs typeface="+mn-lt"/>
              </a:rPr>
              <a:t>2</a:t>
            </a:r>
            <a:r>
              <a:rPr lang="ko-KR" altLang="en-US" sz="1800" dirty="0" smtClean="0">
                <a:ea typeface="+mn-lt"/>
                <a:cs typeface="+mn-lt"/>
              </a:rPr>
              <a:t>개</a:t>
            </a:r>
            <a:r>
              <a:rPr lang="en-US" altLang="ko-KR" sz="1800" dirty="0" smtClean="0">
                <a:ea typeface="+mn-lt"/>
                <a:cs typeface="+mn-lt"/>
              </a:rPr>
              <a:t>, </a:t>
            </a:r>
            <a:r>
              <a:rPr lang="ko-KR" altLang="en-US" sz="1800" dirty="0" smtClean="0">
                <a:ea typeface="+mn-lt"/>
                <a:cs typeface="+mn-lt"/>
              </a:rPr>
              <a:t>노끈 </a:t>
            </a:r>
            <a:r>
              <a:rPr lang="en-US" altLang="ko-KR" sz="1800" dirty="0" smtClean="0">
                <a:ea typeface="+mn-lt"/>
                <a:cs typeface="+mn-lt"/>
              </a:rPr>
              <a:t>16</a:t>
            </a:r>
            <a:r>
              <a:rPr lang="ko-KR" altLang="en-US" sz="1800" dirty="0" smtClean="0">
                <a:ea typeface="+mn-lt"/>
                <a:cs typeface="+mn-lt"/>
              </a:rPr>
              <a:t>개   </a:t>
            </a:r>
            <a:r>
              <a:rPr lang="en-US" altLang="ko-KR" sz="1800" dirty="0" smtClean="0">
                <a:ea typeface="+mn-lt"/>
                <a:cs typeface="+mn-lt"/>
              </a:rPr>
              <a:t>2) </a:t>
            </a:r>
            <a:r>
              <a:rPr lang="ko-KR" altLang="en-US" sz="1800" dirty="0" smtClean="0">
                <a:ea typeface="+mn-lt"/>
                <a:cs typeface="+mn-lt"/>
              </a:rPr>
              <a:t>빈 용기</a:t>
            </a:r>
            <a:r>
              <a:rPr lang="en-US" altLang="ko-KR" sz="1800" dirty="0" smtClean="0">
                <a:ea typeface="+mn-lt"/>
                <a:cs typeface="+mn-lt"/>
              </a:rPr>
              <a:t>(</a:t>
            </a:r>
            <a:r>
              <a:rPr lang="ko-KR" altLang="en-US" sz="1800" dirty="0" smtClean="0">
                <a:ea typeface="+mn-lt"/>
                <a:cs typeface="+mn-lt"/>
              </a:rPr>
              <a:t>물병</a:t>
            </a:r>
            <a:r>
              <a:rPr lang="en-US" altLang="ko-KR" sz="1800" dirty="0" smtClean="0">
                <a:ea typeface="+mn-lt"/>
                <a:cs typeface="+mn-lt"/>
              </a:rPr>
              <a:t>, </a:t>
            </a:r>
            <a:r>
              <a:rPr lang="ko-KR" altLang="en-US" sz="1800" dirty="0" smtClean="0">
                <a:ea typeface="+mn-lt"/>
                <a:cs typeface="+mn-lt"/>
              </a:rPr>
              <a:t>바가지</a:t>
            </a:r>
            <a:r>
              <a:rPr lang="en-US" altLang="ko-KR" sz="1800" dirty="0" smtClean="0">
                <a:ea typeface="+mn-lt"/>
                <a:cs typeface="+mn-lt"/>
              </a:rPr>
              <a:t>) </a:t>
            </a:r>
            <a:r>
              <a:rPr lang="ko-KR" altLang="en-US" sz="1800" dirty="0" smtClean="0">
                <a:ea typeface="+mn-lt"/>
                <a:cs typeface="+mn-lt"/>
              </a:rPr>
              <a:t>여러 개</a:t>
            </a:r>
            <a:r>
              <a:rPr lang="en-US" altLang="ko-KR" sz="1800" dirty="0" smtClean="0">
                <a:ea typeface="+mn-lt"/>
                <a:cs typeface="+mn-lt"/>
              </a:rPr>
              <a:t>, </a:t>
            </a:r>
            <a:r>
              <a:rPr lang="ko-KR" altLang="en-US" sz="1800" dirty="0" smtClean="0">
                <a:ea typeface="+mn-lt"/>
                <a:cs typeface="+mn-lt"/>
              </a:rPr>
              <a:t>세숫대야</a:t>
            </a:r>
            <a:r>
              <a:rPr lang="en-US" altLang="ko-KR" sz="1800" dirty="0" smtClean="0">
                <a:ea typeface="+mn-lt"/>
                <a:cs typeface="+mn-lt"/>
              </a:rPr>
              <a:t>(</a:t>
            </a:r>
            <a:r>
              <a:rPr lang="ko-KR" altLang="en-US" sz="1800" dirty="0" smtClean="0">
                <a:ea typeface="+mn-lt"/>
                <a:cs typeface="+mn-lt"/>
              </a:rPr>
              <a:t> 계량 컵</a:t>
            </a:r>
            <a:r>
              <a:rPr lang="en-US" altLang="ko-KR" sz="1800" dirty="0" smtClean="0"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800" dirty="0">
                <a:ea typeface="+mn-lt"/>
                <a:cs typeface="+mn-lt"/>
              </a:rPr>
              <a:t> </a:t>
            </a:r>
            <a:r>
              <a:rPr lang="en-US" altLang="ko-KR" sz="1800" dirty="0" smtClean="0">
                <a:ea typeface="+mn-lt"/>
                <a:cs typeface="+mn-lt"/>
              </a:rPr>
              <a:t> 3) </a:t>
            </a:r>
            <a:r>
              <a:rPr lang="ko-KR" altLang="en-US" sz="1800" dirty="0" smtClean="0">
                <a:ea typeface="+mn-lt"/>
                <a:cs typeface="+mn-lt"/>
              </a:rPr>
              <a:t>출발선</a:t>
            </a:r>
            <a:r>
              <a:rPr lang="en-US" altLang="ko-KR" sz="1800" dirty="0" smtClean="0">
                <a:ea typeface="+mn-lt"/>
                <a:cs typeface="+mn-lt"/>
              </a:rPr>
              <a:t>(</a:t>
            </a:r>
            <a:r>
              <a:rPr lang="ko-KR" altLang="en-US" sz="1800" dirty="0" smtClean="0">
                <a:ea typeface="+mn-lt"/>
                <a:cs typeface="+mn-lt"/>
              </a:rPr>
              <a:t>마스킹테이프</a:t>
            </a:r>
            <a:r>
              <a:rPr lang="en-US" altLang="ko-KR" sz="1800" dirty="0" smtClean="0">
                <a:ea typeface="+mn-lt"/>
                <a:cs typeface="+mn-lt"/>
              </a:rPr>
              <a:t>), </a:t>
            </a:r>
            <a:r>
              <a:rPr lang="ko-KR" altLang="en-US" sz="1800" dirty="0" smtClean="0">
                <a:ea typeface="+mn-lt"/>
                <a:cs typeface="+mn-lt"/>
              </a:rPr>
              <a:t>출발선 큰물 통</a:t>
            </a:r>
            <a:r>
              <a:rPr lang="en-US" altLang="ko-KR" sz="1800" dirty="0" smtClean="0">
                <a:ea typeface="+mn-lt"/>
                <a:cs typeface="+mn-lt"/>
              </a:rPr>
              <a:t>(</a:t>
            </a:r>
            <a:r>
              <a:rPr lang="ko-KR" altLang="en-US" sz="1800" dirty="0" smtClean="0">
                <a:ea typeface="+mn-lt"/>
                <a:cs typeface="+mn-lt"/>
              </a:rPr>
              <a:t>물 담기</a:t>
            </a:r>
            <a:r>
              <a:rPr lang="en-US" altLang="ko-KR" sz="1800" dirty="0" smtClean="0">
                <a:ea typeface="+mn-lt"/>
                <a:cs typeface="+mn-lt"/>
              </a:rPr>
              <a:t>), </a:t>
            </a:r>
            <a:r>
              <a:rPr lang="ko-KR" altLang="en-US" sz="1800" dirty="0" smtClean="0">
                <a:ea typeface="+mn-lt"/>
                <a:cs typeface="+mn-lt"/>
              </a:rPr>
              <a:t>바가지 </a:t>
            </a:r>
            <a:r>
              <a:rPr lang="en-US" altLang="ko-KR" sz="1800" dirty="0" smtClean="0">
                <a:ea typeface="+mn-lt"/>
                <a:cs typeface="+mn-lt"/>
              </a:rPr>
              <a:t>2</a:t>
            </a:r>
            <a:r>
              <a:rPr lang="ko-KR" altLang="en-US" sz="1800" dirty="0" smtClean="0">
                <a:ea typeface="+mn-lt"/>
                <a:cs typeface="+mn-lt"/>
              </a:rPr>
              <a:t>개</a:t>
            </a:r>
            <a:r>
              <a:rPr lang="en-US" altLang="ko-KR" sz="1800" dirty="0" smtClean="0">
                <a:ea typeface="+mn-lt"/>
                <a:cs typeface="+mn-lt"/>
              </a:rPr>
              <a:t>, </a:t>
            </a:r>
            <a:r>
              <a:rPr lang="ko-KR" altLang="en-US" sz="1800" dirty="0" smtClean="0">
                <a:ea typeface="+mn-lt"/>
                <a:cs typeface="+mn-lt"/>
              </a:rPr>
              <a:t>스톱워치</a:t>
            </a:r>
            <a:endParaRPr lang="en-US" altLang="ko-KR" sz="18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3600" b="1" dirty="0" smtClean="0">
                <a:ea typeface="+mn-lt"/>
                <a:cs typeface="+mn-lt"/>
              </a:rPr>
              <a:t>2</a:t>
            </a:r>
            <a:r>
              <a:rPr lang="en-US" altLang="ko-KR" sz="3600" b="1" dirty="0">
                <a:ea typeface="+mn-lt"/>
                <a:cs typeface="+mn-lt"/>
              </a:rPr>
              <a:t>. </a:t>
            </a:r>
            <a:r>
              <a:rPr lang="ko-KR" altLang="en-US" sz="3600" b="1" dirty="0">
                <a:ea typeface="+mn-lt"/>
                <a:cs typeface="+mn-lt"/>
              </a:rPr>
              <a:t>사전 준비</a:t>
            </a:r>
            <a:endParaRPr lang="en-US" altLang="ko-KR" sz="36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800" dirty="0">
                <a:ea typeface="+mn-lt"/>
                <a:cs typeface="+mn-lt"/>
              </a:rPr>
              <a:t>  </a:t>
            </a:r>
            <a:r>
              <a:rPr lang="en-US" altLang="ko-KR" sz="1800" dirty="0" smtClean="0">
                <a:ea typeface="+mn-lt"/>
                <a:cs typeface="+mn-lt"/>
              </a:rPr>
              <a:t>1) </a:t>
            </a:r>
            <a:r>
              <a:rPr lang="ko-KR" altLang="en-US" sz="1800" dirty="0" smtClean="0">
                <a:ea typeface="+mn-lt"/>
                <a:cs typeface="+mn-lt"/>
              </a:rPr>
              <a:t>마스킹 테이프로 출발선과 반환점을 표시한다</a:t>
            </a:r>
            <a:r>
              <a:rPr lang="en-US" altLang="ko-KR" sz="1800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800" dirty="0">
                <a:ea typeface="+mn-lt"/>
                <a:cs typeface="+mn-lt"/>
              </a:rPr>
              <a:t> </a:t>
            </a:r>
            <a:r>
              <a:rPr lang="en-US" altLang="ko-KR" sz="1800" dirty="0" smtClean="0">
                <a:ea typeface="+mn-lt"/>
                <a:cs typeface="+mn-lt"/>
              </a:rPr>
              <a:t> 2) </a:t>
            </a:r>
            <a:r>
              <a:rPr lang="ko-KR" altLang="en-US" sz="1800" dirty="0" smtClean="0">
                <a:ea typeface="+mn-lt"/>
                <a:cs typeface="+mn-lt"/>
              </a:rPr>
              <a:t>냄비</a:t>
            </a:r>
            <a:r>
              <a:rPr lang="en-US" altLang="ko-KR" sz="1800" dirty="0">
                <a:ea typeface="+mn-lt"/>
                <a:cs typeface="+mn-lt"/>
              </a:rPr>
              <a:t> </a:t>
            </a:r>
            <a:r>
              <a:rPr lang="ko-KR" altLang="en-US" sz="1800" dirty="0" smtClean="0">
                <a:ea typeface="+mn-lt"/>
                <a:cs typeface="+mn-lt"/>
              </a:rPr>
              <a:t>입구에 노끈 한 바퀴 둘러 묶은 후 거기에 </a:t>
            </a:r>
            <a:r>
              <a:rPr lang="en-US" altLang="ko-KR" sz="1800" dirty="0" smtClean="0">
                <a:ea typeface="+mn-lt"/>
                <a:cs typeface="+mn-lt"/>
              </a:rPr>
              <a:t>1m</a:t>
            </a:r>
            <a:r>
              <a:rPr lang="ko-KR" altLang="en-US" sz="1800" dirty="0" smtClean="0">
                <a:ea typeface="+mn-lt"/>
                <a:cs typeface="+mn-lt"/>
              </a:rPr>
              <a:t>짜리 줄 </a:t>
            </a:r>
            <a:r>
              <a:rPr lang="en-US" altLang="ko-KR" sz="1800" dirty="0" smtClean="0">
                <a:ea typeface="+mn-lt"/>
                <a:cs typeface="+mn-lt"/>
              </a:rPr>
              <a:t>6</a:t>
            </a:r>
            <a:r>
              <a:rPr lang="ko-KR" altLang="en-US" sz="1800" dirty="0" smtClean="0">
                <a:ea typeface="+mn-lt"/>
                <a:cs typeface="+mn-lt"/>
              </a:rPr>
              <a:t>개를 각각 연결한다</a:t>
            </a:r>
            <a:r>
              <a:rPr lang="en-US" altLang="ko-KR" sz="1800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8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ea typeface="+mn-lt"/>
                <a:cs typeface="+mn-lt"/>
              </a:rPr>
              <a:t> 3) </a:t>
            </a:r>
            <a:r>
              <a:rPr lang="ko-KR" altLang="en-US" sz="1800" dirty="0" smtClean="0">
                <a:solidFill>
                  <a:srgbClr val="FF0000"/>
                </a:solidFill>
                <a:ea typeface="+mn-lt"/>
                <a:cs typeface="+mn-lt"/>
              </a:rPr>
              <a:t>빈 용기들을 출발선과 반환점 사이에 여기저기 배치한다</a:t>
            </a:r>
            <a:r>
              <a:rPr lang="en-US" altLang="ko-KR" sz="1800" dirty="0" smtClean="0">
                <a:solidFill>
                  <a:srgbClr val="FF0000"/>
                </a:solidFill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3600" b="1" dirty="0" smtClean="0">
                <a:solidFill>
                  <a:srgbClr val="FF0000"/>
                </a:solidFill>
                <a:ea typeface="+mn-lt"/>
                <a:cs typeface="+mn-lt"/>
              </a:rPr>
              <a:t>3. </a:t>
            </a:r>
            <a:r>
              <a:rPr lang="ko-KR" altLang="en-US" sz="3600" b="1" dirty="0" smtClean="0">
                <a:solidFill>
                  <a:srgbClr val="FF0000"/>
                </a:solidFill>
                <a:ea typeface="+mn-lt"/>
                <a:cs typeface="+mn-lt"/>
              </a:rPr>
              <a:t>시작 인사말</a:t>
            </a:r>
            <a:endParaRPr lang="en-US" altLang="ko-KR" sz="36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 1) </a:t>
            </a:r>
            <a:r>
              <a:rPr lang="ko-KR" altLang="en-US" sz="2000" b="1" dirty="0">
                <a:solidFill>
                  <a:srgbClr val="FF0000"/>
                </a:solidFill>
                <a:ea typeface="+mn-lt"/>
                <a:cs typeface="+mn-lt"/>
              </a:rPr>
              <a:t>어린이 여러분</a:t>
            </a:r>
            <a:r>
              <a:rPr lang="en-US" altLang="ko-KR" sz="2000" b="1" dirty="0">
                <a:solidFill>
                  <a:srgbClr val="FF0000"/>
                </a:solidFill>
                <a:ea typeface="+mn-lt"/>
                <a:cs typeface="+mn-lt"/>
              </a:rPr>
              <a:t>, “</a:t>
            </a:r>
            <a:r>
              <a:rPr lang="ko-KR" altLang="en-US" sz="2000" b="1" dirty="0">
                <a:solidFill>
                  <a:srgbClr val="FF0000"/>
                </a:solidFill>
                <a:ea typeface="+mn-lt"/>
                <a:cs typeface="+mn-lt"/>
              </a:rPr>
              <a:t>기도의 물 채우기</a:t>
            </a:r>
            <a:r>
              <a:rPr lang="en-US" altLang="ko-KR" sz="2000" b="1" dirty="0">
                <a:solidFill>
                  <a:srgbClr val="FF0000"/>
                </a:solidFill>
                <a:ea typeface="+mn-lt"/>
                <a:cs typeface="+mn-lt"/>
              </a:rPr>
              <a:t>“ </a:t>
            </a: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게임 센터로 오신 것을 환영합니다</a:t>
            </a: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~</a:t>
            </a:r>
            <a:endParaRPr lang="en-US" altLang="ko-KR" sz="20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 2) </a:t>
            </a:r>
            <a:r>
              <a:rPr lang="ko-KR" altLang="en-US" sz="2000" b="1" dirty="0">
                <a:solidFill>
                  <a:srgbClr val="FF0000"/>
                </a:solidFill>
                <a:ea typeface="+mn-lt"/>
                <a:cs typeface="+mn-lt"/>
              </a:rPr>
              <a:t>이 시간에는 우리의 힘을 합쳐서 기도의 물을 채워 보려고 해요 </a:t>
            </a:r>
            <a:r>
              <a:rPr lang="ko-KR" altLang="en-US" sz="2400" b="1" dirty="0">
                <a:solidFill>
                  <a:srgbClr val="0000FF"/>
                </a:solidFill>
                <a:ea typeface="+mn-lt"/>
                <a:cs typeface="+mn-lt"/>
              </a:rPr>
              <a:t>물은 우리의 기도 입니다</a:t>
            </a:r>
            <a:r>
              <a:rPr lang="en-US" altLang="ko-KR" sz="2400" b="1" dirty="0">
                <a:solidFill>
                  <a:srgbClr val="0000FF"/>
                </a:solidFill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2000" b="1" dirty="0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13" name="제목 10">
            <a:extLst>
              <a:ext uri="{FF2B5EF4-FFF2-40B4-BE49-F238E27FC236}">
                <a16:creationId xmlns="" xmlns:a16="http://schemas.microsoft.com/office/drawing/2014/main" id="{B5B355FA-7055-C5B6-8889-49165964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84"/>
            <a:ext cx="9718892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b="1" i="1" u="sng" dirty="0" smtClean="0"/>
              <a:t>사전준비 및 도입</a:t>
            </a:r>
            <a:endParaRPr lang="en-US" altLang="ko-KR" b="1" i="1" u="sng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3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14" y="904869"/>
            <a:ext cx="1198618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ko-KR" altLang="en-US" sz="2000" b="1" dirty="0" smtClean="0">
                <a:ea typeface="+mn-lt"/>
                <a:cs typeface="+mn-lt"/>
              </a:rPr>
              <a:t>각 팀에서</a:t>
            </a:r>
            <a:r>
              <a:rPr lang="en-US" altLang="ko-KR" sz="2000" b="1" dirty="0"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ea typeface="+mn-lt"/>
                <a:cs typeface="+mn-lt"/>
              </a:rPr>
              <a:t>6</a:t>
            </a:r>
            <a:r>
              <a:rPr lang="ko-KR" altLang="en-US" sz="2000" b="1" dirty="0" smtClean="0">
                <a:ea typeface="+mn-lt"/>
                <a:cs typeface="+mn-lt"/>
              </a:rPr>
              <a:t>명씩 나와 물이 담긴 통의 줄을 하나씩 잡고 출발선에 섭니다</a:t>
            </a:r>
            <a:endParaRPr lang="en-US" altLang="ko-KR" sz="2000" b="1" dirty="0" smtClean="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arenR"/>
            </a:pPr>
            <a:endParaRPr lang="en-US" altLang="ko-KR" sz="20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 smtClean="0">
                <a:ea typeface="+mn-lt"/>
                <a:cs typeface="+mn-lt"/>
              </a:rPr>
              <a:t>2) </a:t>
            </a:r>
            <a:r>
              <a:rPr lang="ko-KR" altLang="en-US" sz="2000" b="1" dirty="0" smtClean="0">
                <a:ea typeface="+mn-lt"/>
                <a:cs typeface="+mn-lt"/>
              </a:rPr>
              <a:t>찬양이 시작되면 출발해서 중간에 있는 통에 물을 담습니다</a:t>
            </a:r>
            <a:r>
              <a:rPr lang="en-US" altLang="ko-KR" sz="20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ea typeface="+mn-lt"/>
                <a:cs typeface="+mn-lt"/>
              </a:rPr>
              <a:t>   </a:t>
            </a:r>
            <a:r>
              <a:rPr lang="ko-KR" altLang="en-US" sz="2000" b="1" dirty="0" smtClean="0">
                <a:ea typeface="+mn-lt"/>
                <a:cs typeface="+mn-lt"/>
              </a:rPr>
              <a:t>이때 손으로 그릇과 컵을 잡을 수 없습니다</a:t>
            </a:r>
            <a:r>
              <a:rPr lang="en-US" altLang="ko-KR" sz="20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20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 smtClean="0">
                <a:ea typeface="+mn-lt"/>
                <a:cs typeface="+mn-lt"/>
              </a:rPr>
              <a:t>3) </a:t>
            </a:r>
            <a:r>
              <a:rPr lang="ko-KR" altLang="en-US" sz="2000" b="1" dirty="0" smtClean="0">
                <a:ea typeface="+mn-lt"/>
                <a:cs typeface="+mn-lt"/>
              </a:rPr>
              <a:t>중간에 물이 떨어지면 반드시 반환점을 돌아 출발선으로 와서 물을 다시 채운 후 게임을 이어 갑니다</a:t>
            </a:r>
            <a:r>
              <a:rPr lang="en-US" altLang="ko-KR" sz="20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20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4) </a:t>
            </a: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찬양이 끝날 때까지 계속 진행하되</a:t>
            </a: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  </a:t>
            </a:r>
            <a:r>
              <a:rPr lang="ko-KR" altLang="en-US" sz="2000" b="1" dirty="0" smtClean="0">
                <a:solidFill>
                  <a:srgbClr val="FF0000"/>
                </a:solidFill>
                <a:ea typeface="+mn-lt"/>
                <a:cs typeface="+mn-lt"/>
              </a:rPr>
              <a:t>찬양이 끝나기 전에 모든 용기에 물을 가득 채운 팀이 있으면  그 팀이 승리합니다</a:t>
            </a:r>
            <a:r>
              <a:rPr lang="en-US" altLang="ko-KR" sz="2000" b="1" dirty="0" smtClean="0">
                <a:solidFill>
                  <a:srgbClr val="FF0000"/>
                </a:solidFill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000" b="1" dirty="0" smtClean="0">
                <a:ea typeface="+mn-lt"/>
                <a:cs typeface="+mn-lt"/>
              </a:rPr>
              <a:t>5) </a:t>
            </a:r>
            <a:r>
              <a:rPr lang="ko-KR" altLang="en-US" sz="2000" b="1" dirty="0" smtClean="0">
                <a:ea typeface="+mn-lt"/>
                <a:cs typeface="+mn-lt"/>
              </a:rPr>
              <a:t>찬양이 끝난 후 용기들에 담긴 물의 양을 비교해서 더 많이 모은 팀이 승리한다</a:t>
            </a:r>
            <a:endParaRPr lang="en-US" altLang="ko-KR" sz="20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2000" b="1" dirty="0" smtClean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3200" b="1" dirty="0" smtClean="0">
                <a:solidFill>
                  <a:srgbClr val="0000FF"/>
                </a:solidFill>
                <a:ea typeface="+mn-lt"/>
                <a:cs typeface="+mn-lt"/>
              </a:rPr>
              <a:t>게임</a:t>
            </a:r>
            <a:r>
              <a:rPr lang="en-US" altLang="ko-KR" sz="3200" b="1" dirty="0" smtClean="0">
                <a:solidFill>
                  <a:srgbClr val="0000FF"/>
                </a:solidFill>
                <a:ea typeface="+mn-lt"/>
                <a:cs typeface="+mn-lt"/>
              </a:rPr>
              <a:t>2) </a:t>
            </a:r>
            <a:r>
              <a:rPr lang="ko-KR" altLang="en-US" sz="3200" b="1" dirty="0" smtClean="0">
                <a:solidFill>
                  <a:srgbClr val="0000FF"/>
                </a:solidFill>
                <a:ea typeface="+mn-lt"/>
                <a:cs typeface="+mn-lt"/>
              </a:rPr>
              <a:t>용기를 </a:t>
            </a:r>
            <a:r>
              <a:rPr lang="ko-KR" altLang="en-US" sz="3200" b="1" dirty="0" smtClean="0">
                <a:solidFill>
                  <a:srgbClr val="0000FF"/>
                </a:solidFill>
                <a:ea typeface="+mn-lt"/>
                <a:cs typeface="+mn-lt"/>
              </a:rPr>
              <a:t>다양하게 변경해서 게임으로 진행 합니다</a:t>
            </a:r>
            <a:r>
              <a:rPr lang="en-US" altLang="ko-KR" sz="3200" b="1" dirty="0" smtClean="0">
                <a:solidFill>
                  <a:srgbClr val="0000FF"/>
                </a:solidFill>
                <a:ea typeface="+mn-lt"/>
                <a:cs typeface="+mn-lt"/>
              </a:rPr>
              <a:t>.</a:t>
            </a:r>
            <a:endParaRPr lang="en-US" altLang="ko-KR" sz="3200" b="1" dirty="0">
              <a:solidFill>
                <a:srgbClr val="0000FF"/>
              </a:solidFill>
              <a:ea typeface="+mn-lt"/>
              <a:cs typeface="+mn-lt"/>
            </a:endParaRPr>
          </a:p>
        </p:txBody>
      </p:sp>
      <p:sp>
        <p:nvSpPr>
          <p:cNvPr id="7" name="제목 10">
            <a:extLst>
              <a:ext uri="{FF2B5EF4-FFF2-40B4-BE49-F238E27FC236}">
                <a16:creationId xmlns="" xmlns:a16="http://schemas.microsoft.com/office/drawing/2014/main" id="{B5B355FA-7055-C5B6-8889-49165964F815}"/>
              </a:ext>
            </a:extLst>
          </p:cNvPr>
          <p:cNvSpPr txBox="1">
            <a:spLocks/>
          </p:cNvSpPr>
          <p:nvPr/>
        </p:nvSpPr>
        <p:spPr>
          <a:xfrm>
            <a:off x="0" y="-17584"/>
            <a:ext cx="971889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b="1" i="1" u="sng" dirty="0" smtClean="0"/>
              <a:t>게임 규칙 설명</a:t>
            </a:r>
            <a:endParaRPr lang="en-US" altLang="ko-KR" b="1" i="1" u="sng" dirty="0"/>
          </a:p>
        </p:txBody>
      </p:sp>
    </p:spTree>
    <p:extLst>
      <p:ext uri="{BB962C8B-B14F-4D97-AF65-F5344CB8AC3E}">
        <p14:creationId xmlns:p14="http://schemas.microsoft.com/office/powerpoint/2010/main" val="208592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443" y="1499931"/>
            <a:ext cx="4270091" cy="295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1984" y="1512276"/>
            <a:ext cx="422031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b="1" dirty="0" smtClean="0"/>
              <a:t>반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환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지</a:t>
            </a:r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 smtClean="0"/>
              <a:t>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9784975" y="1862721"/>
            <a:ext cx="1790586" cy="4377420"/>
            <a:chOff x="8845473" y="1983640"/>
            <a:chExt cx="1790586" cy="437742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91958">
              <a:off x="7552056" y="3277057"/>
              <a:ext cx="4377420" cy="1790586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93813">
              <a:off x="9327966" y="3644441"/>
              <a:ext cx="1360579" cy="627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644" y="3751604"/>
            <a:ext cx="4270091" cy="29500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48234" y="1620212"/>
            <a:ext cx="422031" cy="50783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b="1" dirty="0" smtClean="0"/>
              <a:t>출</a:t>
            </a:r>
            <a:endParaRPr lang="en-US" altLang="ko-KR" b="1" dirty="0" smtClean="0"/>
          </a:p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r>
              <a:rPr lang="ko-KR" altLang="en-US" b="1" dirty="0" smtClean="0"/>
              <a:t> 발</a:t>
            </a:r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r>
              <a:rPr lang="ko-KR" altLang="en-US" b="1" dirty="0"/>
              <a:t>지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 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 flipH="1">
            <a:off x="6020483" y="1380095"/>
            <a:ext cx="3281951" cy="9703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찬 양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894" y="730790"/>
            <a:ext cx="1367177" cy="76914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749" y="5072298"/>
            <a:ext cx="1133789" cy="79638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275" y="2823289"/>
            <a:ext cx="1133789" cy="79638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5842" y="4753155"/>
            <a:ext cx="681486" cy="150741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5523" y="1472352"/>
            <a:ext cx="681486" cy="1507413"/>
          </a:xfrm>
          <a:prstGeom prst="rect">
            <a:avLst/>
          </a:prstGeom>
        </p:spPr>
      </p:pic>
      <p:sp>
        <p:nvSpPr>
          <p:cNvPr id="1024" name="TextBox 1023"/>
          <p:cNvSpPr txBox="1"/>
          <p:nvPr/>
        </p:nvSpPr>
        <p:spPr>
          <a:xfrm>
            <a:off x="6771515" y="708589"/>
            <a:ext cx="319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1, Everyday</a:t>
            </a:r>
          </a:p>
          <a:p>
            <a:r>
              <a:rPr lang="en-US" altLang="ko-KR" sz="1600" dirty="0" smtClean="0"/>
              <a:t>2, </a:t>
            </a:r>
            <a:r>
              <a:rPr lang="ko-KR" altLang="en-US" sz="1600" dirty="0" smtClean="0"/>
              <a:t>다니엘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장 </a:t>
            </a:r>
            <a:r>
              <a:rPr lang="en-US" altLang="ko-KR" sz="1600" dirty="0" smtClean="0"/>
              <a:t>18</a:t>
            </a:r>
            <a:r>
              <a:rPr lang="ko-KR" altLang="en-US" sz="1600" dirty="0" smtClean="0"/>
              <a:t>절</a:t>
            </a:r>
            <a:endParaRPr lang="en-US" altLang="ko-KR" sz="1600" dirty="0" smtClean="0"/>
          </a:p>
          <a:p>
            <a:r>
              <a:rPr lang="en-US" altLang="ko-KR" sz="1600" dirty="0" smtClean="0"/>
              <a:t>3,</a:t>
            </a:r>
            <a:r>
              <a:rPr lang="ko-KR" altLang="en-US" sz="1600" dirty="0" smtClean="0"/>
              <a:t>엄마의 축복송</a:t>
            </a:r>
            <a:endParaRPr lang="ko-KR" altLang="en-US" sz="1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1360" y="918360"/>
            <a:ext cx="460155" cy="411456"/>
          </a:xfrm>
          <a:prstGeom prst="rect">
            <a:avLst/>
          </a:prstGeom>
        </p:spPr>
      </p:pic>
      <p:sp>
        <p:nvSpPr>
          <p:cNvPr id="21" name="제목 10">
            <a:extLst>
              <a:ext uri="{FF2B5EF4-FFF2-40B4-BE49-F238E27FC236}">
                <a16:creationId xmlns="" xmlns:a16="http://schemas.microsoft.com/office/drawing/2014/main" id="{B5B355FA-7055-C5B6-8889-49165964F815}"/>
              </a:ext>
            </a:extLst>
          </p:cNvPr>
          <p:cNvSpPr txBox="1">
            <a:spLocks/>
          </p:cNvSpPr>
          <p:nvPr/>
        </p:nvSpPr>
        <p:spPr>
          <a:xfrm>
            <a:off x="0" y="-17584"/>
            <a:ext cx="971889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ko-KR" altLang="en-US" b="1" i="1" u="sng" dirty="0" smtClean="0"/>
              <a:t>게임 전체 그림</a:t>
            </a:r>
            <a:endParaRPr lang="en-US" altLang="ko-KR" b="1" i="1" u="sng" dirty="0"/>
          </a:p>
        </p:txBody>
      </p:sp>
    </p:spTree>
    <p:extLst>
      <p:ext uri="{BB962C8B-B14F-4D97-AF65-F5344CB8AC3E}">
        <p14:creationId xmlns:p14="http://schemas.microsoft.com/office/powerpoint/2010/main" val="21464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4" y="814890"/>
            <a:ext cx="10515600" cy="57139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b="1" dirty="0">
                <a:ea typeface="+mn-lt"/>
                <a:cs typeface="+mn-lt"/>
              </a:rPr>
              <a:t> </a:t>
            </a:r>
            <a:r>
              <a:rPr lang="ko-KR" altLang="en-US" sz="1600" b="1" dirty="0">
                <a:ea typeface="+mn-lt"/>
                <a:cs typeface="+mn-lt"/>
              </a:rPr>
              <a:t>재미있었나요</a:t>
            </a:r>
            <a:r>
              <a:rPr lang="en-US" altLang="ko-KR" sz="1600" b="1" dirty="0">
                <a:ea typeface="+mn-lt"/>
                <a:cs typeface="+mn-lt"/>
              </a:rPr>
              <a:t>? </a:t>
            </a:r>
            <a:r>
              <a:rPr lang="ko-KR" altLang="en-US" sz="1600" b="1" dirty="0" smtClean="0">
                <a:ea typeface="+mn-lt"/>
                <a:cs typeface="+mn-lt"/>
              </a:rPr>
              <a:t>혼자서는 물이 가득 찬 물통을 들 수 없지만</a:t>
            </a:r>
            <a:r>
              <a:rPr lang="en-US" altLang="ko-KR" sz="1600" b="1" dirty="0" smtClean="0">
                <a:ea typeface="+mn-lt"/>
                <a:cs typeface="+mn-lt"/>
              </a:rPr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우리가 힘을 합치고 마음을 합치고</a:t>
            </a:r>
            <a:r>
              <a:rPr lang="en-US" altLang="ko-KR" sz="1600" b="1" dirty="0" smtClean="0">
                <a:ea typeface="+mn-lt"/>
                <a:cs typeface="+mn-lt"/>
              </a:rPr>
              <a:t>, </a:t>
            </a:r>
            <a:r>
              <a:rPr lang="ko-KR" altLang="en-US" sz="1600" b="1" dirty="0" smtClean="0">
                <a:ea typeface="+mn-lt"/>
                <a:cs typeface="+mn-lt"/>
              </a:rPr>
              <a:t>호흡을 맞추면 무거운 물통도 거뜬히 옮길 수 있어요</a:t>
            </a:r>
            <a:r>
              <a:rPr lang="en-US" altLang="ko-KR" sz="16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2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우리의 기도도 마찬 가지예요</a:t>
            </a:r>
            <a:r>
              <a:rPr lang="en-US" altLang="ko-KR" sz="1600" b="1" dirty="0" smtClean="0">
                <a:ea typeface="+mn-lt"/>
                <a:cs typeface="+mn-lt"/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  <a:ea typeface="+mn-lt"/>
                <a:cs typeface="+mn-lt"/>
              </a:rPr>
              <a:t>아픈 친구들을 위해서</a:t>
            </a:r>
            <a:r>
              <a:rPr lang="en-US" altLang="ko-KR" sz="1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altLang="ko-KR" sz="1600" b="1" dirty="0" smtClean="0">
                <a:ea typeface="+mn-lt"/>
                <a:cs typeface="+mn-lt"/>
              </a:rPr>
              <a:t>/ </a:t>
            </a:r>
            <a:r>
              <a:rPr lang="ko-KR" altLang="en-US" sz="1600" b="1" dirty="0" smtClean="0">
                <a:solidFill>
                  <a:srgbClr val="FF0000"/>
                </a:solidFill>
                <a:ea typeface="+mn-lt"/>
                <a:cs typeface="+mn-lt"/>
              </a:rPr>
              <a:t>전쟁 중인 나라들을 위해서 </a:t>
            </a:r>
            <a:endParaRPr lang="en-US" altLang="ko-KR" sz="1600" b="1" dirty="0" smtClean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또는 </a:t>
            </a:r>
            <a:r>
              <a:rPr lang="ko-KR" altLang="en-US" sz="1600" b="1" dirty="0" smtClean="0">
                <a:solidFill>
                  <a:srgbClr val="FF0000"/>
                </a:solidFill>
                <a:ea typeface="+mn-lt"/>
                <a:cs typeface="+mn-lt"/>
              </a:rPr>
              <a:t>어려운 일을 만나 힘들어하는 사람들을 위해서 </a:t>
            </a:r>
            <a:r>
              <a:rPr lang="en-US" altLang="ko-KR" sz="1600" b="1" dirty="0" smtClean="0">
                <a:ea typeface="+mn-lt"/>
                <a:cs typeface="+mn-lt"/>
              </a:rPr>
              <a:t>/ </a:t>
            </a:r>
            <a:r>
              <a:rPr lang="ko-KR" altLang="en-US" sz="1600" b="1" dirty="0" smtClean="0">
                <a:ea typeface="+mn-lt"/>
                <a:cs typeface="+mn-lt"/>
              </a:rPr>
              <a:t>우리 함께 한마음으로 간절히 기도해야 해요</a:t>
            </a:r>
            <a:r>
              <a:rPr lang="en-US" altLang="ko-KR" sz="16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2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solidFill>
                  <a:srgbClr val="0000FF"/>
                </a:solidFill>
                <a:ea typeface="+mn-lt"/>
                <a:cs typeface="+mn-lt"/>
              </a:rPr>
              <a:t>여러 </a:t>
            </a:r>
            <a:r>
              <a:rPr lang="ko-KR" altLang="en-US" sz="1600" b="1" dirty="0">
                <a:solidFill>
                  <a:srgbClr val="0000FF"/>
                </a:solidFill>
                <a:ea typeface="+mn-lt"/>
                <a:cs typeface="+mn-lt"/>
              </a:rPr>
              <a:t>사람의 기도가 모이고 모이면 </a:t>
            </a:r>
            <a:r>
              <a:rPr lang="en-US" altLang="ko-KR" sz="1600" b="1" dirty="0">
                <a:solidFill>
                  <a:srgbClr val="0000FF"/>
                </a:solidFill>
                <a:ea typeface="+mn-lt"/>
                <a:cs typeface="+mn-lt"/>
              </a:rPr>
              <a:t>“</a:t>
            </a:r>
            <a:r>
              <a:rPr lang="ko-KR" altLang="en-US" sz="1600" b="1" dirty="0">
                <a:solidFill>
                  <a:srgbClr val="0000FF"/>
                </a:solidFill>
                <a:ea typeface="+mn-lt"/>
                <a:cs typeface="+mn-lt"/>
              </a:rPr>
              <a:t>함께 기도한 다니엘과 친구들처럼</a:t>
            </a:r>
            <a:r>
              <a:rPr lang="en-US" altLang="ko-KR" sz="1600" b="1" dirty="0" smtClean="0">
                <a:solidFill>
                  <a:srgbClr val="0000FF"/>
                </a:solidFill>
                <a:ea typeface="+mn-lt"/>
                <a:cs typeface="+mn-lt"/>
              </a:rPr>
              <a:t>” </a:t>
            </a:r>
            <a:r>
              <a:rPr lang="ko-KR" altLang="en-US" sz="1600" b="1" dirty="0" smtClean="0">
                <a:solidFill>
                  <a:srgbClr val="0000FF"/>
                </a:solidFill>
                <a:ea typeface="+mn-lt"/>
                <a:cs typeface="+mn-lt"/>
              </a:rPr>
              <a:t>정말 </a:t>
            </a:r>
            <a:r>
              <a:rPr lang="ko-KR" altLang="en-US" sz="1600" b="1" dirty="0">
                <a:solidFill>
                  <a:srgbClr val="0000FF"/>
                </a:solidFill>
                <a:ea typeface="+mn-lt"/>
                <a:cs typeface="+mn-lt"/>
              </a:rPr>
              <a:t>놀라운 일을 이루어 낸답니다</a:t>
            </a:r>
            <a:r>
              <a:rPr lang="en-US" altLang="ko-KR" sz="1600" b="1" dirty="0">
                <a:solidFill>
                  <a:srgbClr val="0000FF"/>
                </a:solidFill>
                <a:ea typeface="+mn-lt"/>
                <a:cs typeface="+mn-lt"/>
              </a:rPr>
              <a:t>. </a:t>
            </a:r>
            <a:endParaRPr lang="en-US" altLang="ko-KR" sz="16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그러니 </a:t>
            </a:r>
            <a:r>
              <a:rPr lang="ko-KR" altLang="en-US" sz="1600" b="1" dirty="0">
                <a:ea typeface="+mn-lt"/>
                <a:cs typeface="+mn-lt"/>
              </a:rPr>
              <a:t>어느 한 사람이라도 기도의 끈을 놓쳐선 안 되겠죠</a:t>
            </a:r>
            <a:r>
              <a:rPr lang="en-US" altLang="ko-KR" sz="1600" b="1" dirty="0">
                <a:ea typeface="+mn-lt"/>
                <a:cs typeface="+mn-lt"/>
              </a:rPr>
              <a:t>? </a:t>
            </a:r>
            <a:endParaRPr lang="en-US" altLang="ko-KR" sz="16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우리 모두가 하나님이 </a:t>
            </a:r>
            <a:r>
              <a:rPr lang="ko-KR" altLang="en-US" sz="1600" b="1" dirty="0">
                <a:ea typeface="+mn-lt"/>
                <a:cs typeface="+mn-lt"/>
              </a:rPr>
              <a:t>이루어 가시는 놀라운 일에 </a:t>
            </a:r>
            <a:r>
              <a:rPr lang="en-US" altLang="ko-KR" sz="1600" b="1" smtClean="0">
                <a:ea typeface="+mn-lt"/>
                <a:cs typeface="+mn-lt"/>
              </a:rPr>
              <a:t>/ </a:t>
            </a:r>
            <a:r>
              <a:rPr lang="ko-KR" altLang="en-US" sz="1600" b="1" smtClean="0">
                <a:ea typeface="+mn-lt"/>
                <a:cs typeface="+mn-lt"/>
              </a:rPr>
              <a:t>함께 </a:t>
            </a:r>
            <a:r>
              <a:rPr lang="ko-KR" altLang="en-US" sz="1600" b="1" dirty="0">
                <a:ea typeface="+mn-lt"/>
                <a:cs typeface="+mn-lt"/>
              </a:rPr>
              <a:t>참여 할 수 있기를 바랍니다</a:t>
            </a:r>
            <a:r>
              <a:rPr lang="en-US" altLang="ko-KR" sz="1600" b="1" dirty="0" smtClean="0">
                <a:ea typeface="+mn-lt"/>
                <a:cs typeface="+mn-lt"/>
              </a:rPr>
              <a:t>. </a:t>
            </a:r>
            <a:r>
              <a:rPr lang="ko-KR" altLang="en-US" sz="1600" b="1" dirty="0" smtClean="0">
                <a:ea typeface="+mn-lt"/>
                <a:cs typeface="+mn-lt"/>
              </a:rPr>
              <a:t>친구들 </a:t>
            </a:r>
            <a:r>
              <a:rPr lang="ko-KR" altLang="en-US" sz="1600" b="1" dirty="0">
                <a:ea typeface="+mn-lt"/>
                <a:cs typeface="+mn-lt"/>
              </a:rPr>
              <a:t>할 수 있죠</a:t>
            </a:r>
            <a:r>
              <a:rPr lang="en-US" altLang="ko-KR" sz="1600" b="1" dirty="0" smtClean="0">
                <a:ea typeface="+mn-lt"/>
                <a:cs typeface="+mn-lt"/>
              </a:rPr>
              <a:t>?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4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자 </a:t>
            </a:r>
            <a:r>
              <a:rPr lang="ko-KR" altLang="en-US" sz="1600" b="1" dirty="0">
                <a:ea typeface="+mn-lt"/>
                <a:cs typeface="+mn-lt"/>
              </a:rPr>
              <a:t>함께 기도하겠습니다</a:t>
            </a:r>
            <a:r>
              <a:rPr lang="en-US" altLang="ko-KR" sz="1600" b="1" dirty="0">
                <a:ea typeface="+mn-lt"/>
                <a:cs typeface="+mn-lt"/>
              </a:rPr>
              <a:t>. </a:t>
            </a:r>
            <a:r>
              <a:rPr lang="ko-KR" altLang="en-US" sz="1600" b="1" dirty="0" smtClean="0">
                <a:ea typeface="+mn-lt"/>
                <a:cs typeface="+mn-lt"/>
              </a:rPr>
              <a:t>따라 해 </a:t>
            </a:r>
            <a:r>
              <a:rPr lang="ko-KR" altLang="en-US" sz="1600" b="1" dirty="0">
                <a:ea typeface="+mn-lt"/>
                <a:cs typeface="+mn-lt"/>
              </a:rPr>
              <a:t>주세요</a:t>
            </a:r>
            <a:r>
              <a:rPr lang="en-US" altLang="ko-KR" sz="1600" b="1" dirty="0">
                <a:ea typeface="+mn-lt"/>
                <a:cs typeface="+mn-lt"/>
              </a:rPr>
              <a:t>. </a:t>
            </a:r>
            <a:endParaRPr lang="en-US" altLang="ko-KR" sz="16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800" b="1" dirty="0" smtClean="0">
                <a:ea typeface="+mn-lt"/>
                <a:cs typeface="+mn-lt"/>
              </a:rPr>
              <a:t> 사랑이 많으시고 </a:t>
            </a:r>
            <a:r>
              <a:rPr lang="en-US" altLang="ko-KR" sz="1800" b="1" dirty="0" smtClean="0">
                <a:ea typeface="+mn-lt"/>
                <a:cs typeface="+mn-lt"/>
              </a:rPr>
              <a:t>/ </a:t>
            </a:r>
            <a:r>
              <a:rPr lang="ko-KR" altLang="en-US" sz="1800" b="1" dirty="0" smtClean="0">
                <a:ea typeface="+mn-lt"/>
                <a:cs typeface="+mn-lt"/>
              </a:rPr>
              <a:t>우리에게 복 주시기를 원하시는 하나님</a:t>
            </a:r>
            <a:r>
              <a:rPr lang="en-US" altLang="ko-KR" sz="18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800" b="1" dirty="0" smtClean="0">
                <a:ea typeface="+mn-lt"/>
                <a:cs typeface="+mn-lt"/>
              </a:rPr>
              <a:t> 우리에게 함께 기도할 수 있는 </a:t>
            </a:r>
            <a:r>
              <a:rPr lang="en-US" altLang="ko-KR" sz="1800" b="1" dirty="0" smtClean="0">
                <a:ea typeface="+mn-lt"/>
                <a:cs typeface="+mn-lt"/>
              </a:rPr>
              <a:t>/ </a:t>
            </a:r>
            <a:r>
              <a:rPr lang="ko-KR" altLang="en-US" sz="1800" b="1" dirty="0" smtClean="0">
                <a:ea typeface="+mn-lt"/>
                <a:cs typeface="+mn-lt"/>
              </a:rPr>
              <a:t>기도의 친구들을 주셔서 감사합니다</a:t>
            </a:r>
            <a:r>
              <a:rPr lang="en-US" altLang="ko-KR" sz="18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800" b="1" dirty="0" smtClean="0">
                <a:ea typeface="+mn-lt"/>
                <a:cs typeface="+mn-lt"/>
              </a:rPr>
              <a:t> 우리가 함께 하는 </a:t>
            </a:r>
            <a:r>
              <a:rPr lang="en-US" altLang="ko-KR" sz="1800" b="1" dirty="0" smtClean="0">
                <a:ea typeface="+mn-lt"/>
                <a:cs typeface="+mn-lt"/>
              </a:rPr>
              <a:t>/ </a:t>
            </a:r>
            <a:r>
              <a:rPr lang="ko-KR" altLang="en-US" sz="1800" b="1" dirty="0" smtClean="0">
                <a:ea typeface="+mn-lt"/>
                <a:cs typeface="+mn-lt"/>
              </a:rPr>
              <a:t>기도를 배운 것에서 그치지 않고 </a:t>
            </a:r>
            <a:endParaRPr lang="en-US" altLang="ko-KR" sz="18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800" b="1" dirty="0" smtClean="0">
                <a:ea typeface="+mn-lt"/>
                <a:cs typeface="+mn-lt"/>
              </a:rPr>
              <a:t> 앞으로 </a:t>
            </a:r>
            <a:r>
              <a:rPr lang="ko-KR" altLang="en-US" sz="1800" b="1" dirty="0">
                <a:ea typeface="+mn-lt"/>
                <a:cs typeface="+mn-lt"/>
              </a:rPr>
              <a:t>친구들과 </a:t>
            </a:r>
            <a:r>
              <a:rPr lang="ko-KR" altLang="en-US" sz="1800" b="1" dirty="0" smtClean="0">
                <a:ea typeface="+mn-lt"/>
                <a:cs typeface="+mn-lt"/>
              </a:rPr>
              <a:t>모여 기도하며</a:t>
            </a:r>
            <a:r>
              <a:rPr lang="en-US" altLang="ko-KR" sz="1800" b="1" dirty="0">
                <a:ea typeface="+mn-lt"/>
                <a:cs typeface="+mn-lt"/>
              </a:rPr>
              <a:t> </a:t>
            </a:r>
            <a:r>
              <a:rPr lang="en-US" altLang="ko-KR" sz="1800" b="1" dirty="0" smtClean="0">
                <a:ea typeface="+mn-lt"/>
                <a:cs typeface="+mn-lt"/>
              </a:rPr>
              <a:t>/ </a:t>
            </a:r>
            <a:r>
              <a:rPr lang="ko-KR" altLang="en-US" sz="1800" b="1" dirty="0" smtClean="0">
                <a:ea typeface="+mn-lt"/>
                <a:cs typeface="+mn-lt"/>
              </a:rPr>
              <a:t>놀라운 하나님의 일들을 </a:t>
            </a:r>
            <a:r>
              <a:rPr lang="en-US" altLang="ko-KR" sz="1800" b="1" dirty="0" smtClean="0">
                <a:ea typeface="+mn-lt"/>
                <a:cs typeface="+mn-lt"/>
              </a:rPr>
              <a:t>/</a:t>
            </a:r>
            <a:r>
              <a:rPr lang="ko-KR" altLang="en-US" sz="1800" b="1" dirty="0" smtClean="0">
                <a:ea typeface="+mn-lt"/>
                <a:cs typeface="+mn-lt"/>
              </a:rPr>
              <a:t> 경험하게 해 주세요</a:t>
            </a:r>
            <a:r>
              <a:rPr lang="en-US" altLang="ko-KR" sz="18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 예수님의 </a:t>
            </a:r>
            <a:r>
              <a:rPr lang="ko-KR" altLang="en-US" sz="1600" b="1" dirty="0">
                <a:ea typeface="+mn-lt"/>
                <a:cs typeface="+mn-lt"/>
              </a:rPr>
              <a:t>이름으로 기도합니다</a:t>
            </a:r>
            <a:r>
              <a:rPr lang="en-US" altLang="ko-KR" sz="1600" b="1" dirty="0">
                <a:ea typeface="+mn-lt"/>
                <a:cs typeface="+mn-lt"/>
              </a:rPr>
              <a:t>. </a:t>
            </a:r>
            <a:r>
              <a:rPr lang="ko-KR" altLang="en-US" sz="1600" b="1" dirty="0">
                <a:ea typeface="+mn-lt"/>
                <a:cs typeface="+mn-lt"/>
              </a:rPr>
              <a:t>아멘</a:t>
            </a:r>
            <a:endParaRPr lang="en-US" altLang="ko-KR" sz="16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600" b="1" dirty="0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7" name="제목 10">
            <a:extLst>
              <a:ext uri="{FF2B5EF4-FFF2-40B4-BE49-F238E27FC236}">
                <a16:creationId xmlns="" xmlns:a16="http://schemas.microsoft.com/office/drawing/2014/main" id="{B5B355FA-7055-C5B6-8889-49165964F815}"/>
              </a:ext>
            </a:extLst>
          </p:cNvPr>
          <p:cNvSpPr txBox="1">
            <a:spLocks/>
          </p:cNvSpPr>
          <p:nvPr/>
        </p:nvSpPr>
        <p:spPr>
          <a:xfrm>
            <a:off x="0" y="-17584"/>
            <a:ext cx="971889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b="1" i="1" u="sng" dirty="0" smtClean="0"/>
              <a:t>마무리 기도</a:t>
            </a:r>
            <a:endParaRPr lang="en-US" altLang="ko-KR" b="1" i="1" u="sng" dirty="0"/>
          </a:p>
        </p:txBody>
      </p:sp>
    </p:spTree>
    <p:extLst>
      <p:ext uri="{BB962C8B-B14F-4D97-AF65-F5344CB8AC3E}">
        <p14:creationId xmlns:p14="http://schemas.microsoft.com/office/powerpoint/2010/main" val="287751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443</Words>
  <Application>Microsoft Office PowerPoint</Application>
  <PresentationFormat>와이드스크린</PresentationFormat>
  <Paragraphs>80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기도의 물 채우기(월터월드 활동3)</vt:lpstr>
      <vt:lpstr>사전준비 및 도입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이 하람</cp:lastModifiedBy>
  <cp:revision>1160</cp:revision>
  <dcterms:created xsi:type="dcterms:W3CDTF">2023-06-30T06:46:25Z</dcterms:created>
  <dcterms:modified xsi:type="dcterms:W3CDTF">2024-07-13T14:08:24Z</dcterms:modified>
</cp:coreProperties>
</file>