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310" r:id="rId2"/>
    <p:sldId id="334" r:id="rId3"/>
    <p:sldId id="333" r:id="rId4"/>
    <p:sldId id="328" r:id="rId5"/>
    <p:sldId id="302" r:id="rId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F7965"/>
    <a:srgbClr val="DAD5FA"/>
    <a:srgbClr val="FF8770"/>
    <a:srgbClr val="F1BAD9"/>
    <a:srgbClr val="A6A6D4"/>
    <a:srgbClr val="B47BB4"/>
    <a:srgbClr val="F4C1DC"/>
    <a:srgbClr val="66D0FF"/>
    <a:srgbClr val="D0C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26"/>
  </p:normalViewPr>
  <p:slideViewPr>
    <p:cSldViewPr snapToGrid="0" snapToObjects="1">
      <p:cViewPr varScale="1">
        <p:scale>
          <a:sx n="115" d="100"/>
          <a:sy n="115" d="100"/>
        </p:scale>
        <p:origin x="126" y="24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x-none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C03D8-EFD2-DE45-9241-1BFF7E54C8E7}" type="datetimeFigureOut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x-none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5167B-B67D-634C-8693-C726E2D0E84E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93576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5167B-B67D-634C-8693-C726E2D0E84E}" type="slidenum">
              <a:rPr kumimoji="1" lang="x-none" altLang="en-US" smtClean="0"/>
              <a:t>1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2073202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5167B-B67D-634C-8693-C726E2D0E84E}" type="slidenum">
              <a:rPr kumimoji="1" lang="x-none" altLang="en-US" smtClean="0"/>
              <a:t>2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3373030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5167B-B67D-634C-8693-C726E2D0E84E}" type="slidenum">
              <a:rPr kumimoji="1" lang="x-none" altLang="en-US" smtClean="0"/>
              <a:t>5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39894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5B78DA8-A03C-364C-BA5F-BE35F37F3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D0C2C21F-60FC-CB40-A974-4A06D3FDB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x-none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C1AE354-E62D-7742-B4E4-018D1DD96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6D8A45A-24FC-B943-9674-49737C7E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6E4543D-2AC9-3E4D-9BB2-D3C4CEDBB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47857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7A84DAF-72EE-5643-A832-DB39BAF90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21D1B336-820F-E54E-9742-C4D829D68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A953454-3690-7344-AE33-3539ABFAF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557C726-122F-3942-8309-FEABED64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C78730A-65F0-1147-92F6-C46C71F8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8654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D3F87959-668F-F746-94C3-85AB0767A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FC604B5D-F130-F148-9E26-60E7180FC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05E2589-ECD3-BD43-9822-5C49A43D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82F0AAB4-CE55-2C4C-968C-4CCEF68D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F898A359-52B2-5A41-83A7-656F657D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325358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DBC9320-26E2-D149-8CFC-2CC01D69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593458F-51A3-694A-B92F-B308984F9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210AA582-3F6B-4A4F-BCC1-280A0FDF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29AFBB19-607F-984F-B894-01F25E91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F942930-C238-714C-8DEB-907F4D97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424251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9DF7D65-0959-9844-B4C6-B9038FA0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B96A1649-C826-494B-B00D-10DB05FB4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DE05C44E-5D7C-2443-95EA-B4F27D8FA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89609D3D-5B47-314E-809B-E979B1D3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83CAD3F-86FD-864F-B1D8-D4F0DEF5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99600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674A108-7DAA-1343-A4C8-2A52D31F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D04B20B5-02A1-8C40-8486-D485E8057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A1CFF91C-8DB5-5B46-B50F-616A56283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BF2821E1-21C4-D34F-9767-05B440C23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86FBA0B-9124-E347-826E-EE038906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CD48D09-4508-5B45-9DF3-9709241C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04816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A968533-5B14-3742-B0D6-F64C84E5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75B72FA6-AAD5-1F45-A00A-F2EA63DF3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68910B7E-BAB0-F143-8377-9A786FDAF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CC3B9FC3-F7C7-3345-85EB-25D83070B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65538C3A-A7CA-4746-8BB6-CFC05B6C8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797EA11A-7EB2-7144-8B78-45344D28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A904C65E-6DF4-CF42-B045-3C0A34DBD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21E3122D-9CD3-5648-B1DE-A284CA0B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80047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3219751-FC5C-074E-9B03-025B1720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D457A9BC-A5A5-8F42-8CF6-405018DBB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0E256A20-5C9B-9748-AE93-1D2FC623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07A7470B-41DE-1E48-82DD-B21D7053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417715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0E33F08E-EF2C-9841-A605-125158563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F619E258-1940-7840-9B31-C9E951DF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3828EA1C-E4E8-DB48-82B6-F73F7D0F5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2973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B7C43F6-C506-EB44-9C2C-2C77E2A3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8C15327-C5AA-6644-9956-6706B6526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D0FEE8F0-7160-F441-A3DE-6AF737FED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FA99E6DB-0125-6746-9081-46AC51122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EB462B2-5F94-A341-9A43-9DB1D748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359371B9-9A39-0D43-8DCC-D9C24006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401967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34AEB83-7FFF-DC48-8BC7-C2D3CD28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CA427DCC-9339-AA49-878F-4751F309B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x-none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6366CD07-3259-584E-BF0E-57748B818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B6342C74-8D1F-5446-A1BB-68B4751D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22459530-4B24-AD42-A1CA-B2060F0FA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4D132FB-667A-544A-9034-0FF634E8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1624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626FA6F7-31ED-B341-8A5F-D8848077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DCD406AC-6B55-0348-B8F3-54159FDD1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2FD68D05-A918-D647-82BD-6B2F0606D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28DA-1F49-CD48-BE52-5BA9C6716DE2}" type="datetimeFigureOut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BB06090-61E6-204E-86D8-A8EE6F202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x-none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3862790B-4017-5743-A7E5-202D35FD7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FA966-6DDA-5D4D-B192-45A3D8B96B8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51071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5647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F1B5D2-7304-4D3D-B9EB-E0E58347CAFD}"/>
              </a:ext>
            </a:extLst>
          </p:cNvPr>
          <p:cNvSpPr txBox="1"/>
          <p:nvPr/>
        </p:nvSpPr>
        <p:spPr>
          <a:xfrm>
            <a:off x="714431" y="1107956"/>
            <a:ext cx="106107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충성하라</a:t>
            </a:r>
            <a:endParaRPr lang="en-US" altLang="ko-KR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en-US" altLang="ko-K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풀장에서 풍선 넘기기</a:t>
            </a:r>
            <a:r>
              <a:rPr lang="en-US" altLang="ko-K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6F1B5D2-7304-4D3D-B9EB-E0E58347CAFD}"/>
              </a:ext>
            </a:extLst>
          </p:cNvPr>
          <p:cNvSpPr txBox="1"/>
          <p:nvPr/>
        </p:nvSpPr>
        <p:spPr>
          <a:xfrm>
            <a:off x="5903579" y="5740246"/>
            <a:ext cx="599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현대교회</a:t>
            </a:r>
            <a:r>
              <a:rPr lang="en-US" altLang="ko-KR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초등 부</a:t>
            </a:r>
            <a:endParaRPr lang="ko-KR" altLang="en-US" sz="4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3280" y="96468"/>
            <a:ext cx="2211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altLang="ko-K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Y헤드라인M" panose="02030600000101010101" pitchFamily="18" charset="-127"/>
              </a:rPr>
              <a:t>Water World</a:t>
            </a:r>
            <a:r>
              <a:rPr lang="en-US" altLang="ko-K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</a:p>
        </p:txBody>
      </p:sp>
      <p:pic>
        <p:nvPicPr>
          <p:cNvPr id="7" name="그림 2" descr="만화 영화, 클립아트, 텍스트, 미소이(가) 표시된 사진&#10;&#10;자동 생성된 설명">
            <a:extLst>
              <a:ext uri="{FF2B5EF4-FFF2-40B4-BE49-F238E27FC236}">
                <a16:creationId xmlns="" xmlns:a16="http://schemas.microsoft.com/office/drawing/2014/main" id="{8F47CB1B-A4A2-D337-50E0-577FAE393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470" y="192373"/>
            <a:ext cx="1715186" cy="148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059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377" y="71436"/>
            <a:ext cx="1808953" cy="121224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" y="0"/>
            <a:ext cx="1218320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2" descr="만화 영화, 클립아트, 텍스트, 미소이(가) 표시된 사진&#10;&#10;자동 생성된 설명">
            <a:extLst>
              <a:ext uri="{FF2B5EF4-FFF2-40B4-BE49-F238E27FC236}">
                <a16:creationId xmlns="" xmlns:a16="http://schemas.microsoft.com/office/drawing/2014/main" id="{8F47CB1B-A4A2-D337-50E0-577FAE393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9470" y="192373"/>
            <a:ext cx="1715186" cy="148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585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AF6EBE-67D5-4055-A5AD-20F03C6E6B5A}"/>
              </a:ext>
            </a:extLst>
          </p:cNvPr>
          <p:cNvSpPr txBox="1"/>
          <p:nvPr/>
        </p:nvSpPr>
        <p:spPr>
          <a:xfrm>
            <a:off x="812800" y="773461"/>
            <a:ext cx="11309531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대상 </a:t>
            </a:r>
            <a:r>
              <a:rPr lang="en-US" altLang="ko-KR" sz="1600" b="1" dirty="0" smtClean="0">
                <a:latin typeface="+mn-ea"/>
              </a:rPr>
              <a:t>: </a:t>
            </a:r>
            <a:r>
              <a:rPr lang="ko-KR" altLang="en-US" sz="1600" b="1" dirty="0" smtClean="0">
                <a:latin typeface="+mn-ea"/>
              </a:rPr>
              <a:t>초등부</a:t>
            </a:r>
            <a:r>
              <a:rPr lang="en-US" altLang="ko-KR" sz="1600" b="1" dirty="0" smtClean="0">
                <a:latin typeface="+mn-ea"/>
              </a:rPr>
              <a:t>,     </a:t>
            </a:r>
            <a:r>
              <a:rPr lang="ko-KR" altLang="en-US" sz="1600" b="1" dirty="0" smtClean="0">
                <a:latin typeface="+mn-ea"/>
              </a:rPr>
              <a:t>인원 </a:t>
            </a:r>
            <a:r>
              <a:rPr lang="en-US" altLang="ko-KR" sz="1600" b="1" dirty="0" smtClean="0">
                <a:latin typeface="+mn-ea"/>
              </a:rPr>
              <a:t>: 14</a:t>
            </a:r>
            <a:r>
              <a:rPr lang="ko-KR" altLang="en-US" sz="1600" b="1" dirty="0" smtClean="0">
                <a:latin typeface="+mn-ea"/>
              </a:rPr>
              <a:t>명</a:t>
            </a:r>
            <a:r>
              <a:rPr lang="en-US" altLang="ko-KR" sz="1600" b="1" dirty="0" smtClean="0">
                <a:latin typeface="+mn-ea"/>
              </a:rPr>
              <a:t>,    </a:t>
            </a:r>
            <a:r>
              <a:rPr lang="ko-KR" altLang="en-US" sz="1600" b="1" dirty="0" smtClean="0">
                <a:latin typeface="+mn-ea"/>
              </a:rPr>
              <a:t>소요시간 </a:t>
            </a:r>
            <a:r>
              <a:rPr lang="en-US" altLang="ko-KR" sz="1600" b="1" smtClean="0">
                <a:latin typeface="+mn-ea"/>
              </a:rPr>
              <a:t>: </a:t>
            </a:r>
            <a:r>
              <a:rPr lang="en-US" altLang="ko-KR" sz="1600" b="1" smtClean="0">
                <a:latin typeface="+mn-ea"/>
              </a:rPr>
              <a:t>20</a:t>
            </a:r>
            <a:r>
              <a:rPr lang="ko-KR" altLang="en-US" sz="1600" b="1" smtClean="0">
                <a:latin typeface="+mn-ea"/>
              </a:rPr>
              <a:t>분 </a:t>
            </a:r>
            <a:endParaRPr lang="en-US" altLang="ko-KR" sz="1600" b="1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준비물 </a:t>
            </a:r>
            <a:r>
              <a:rPr lang="en-US" altLang="ko-KR" sz="1600" b="1" dirty="0">
                <a:latin typeface="+mn-ea"/>
              </a:rPr>
              <a:t>: </a:t>
            </a:r>
            <a:r>
              <a:rPr lang="ko-KR" altLang="en-US" sz="1600" b="1" dirty="0">
                <a:latin typeface="+mn-ea"/>
              </a:rPr>
              <a:t>풀</a:t>
            </a:r>
            <a:r>
              <a:rPr lang="ko-KR" altLang="en-US" sz="1600" b="1" dirty="0" smtClean="0">
                <a:latin typeface="+mn-ea"/>
              </a:rPr>
              <a:t>장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네트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풍선 공</a:t>
            </a:r>
            <a:endParaRPr lang="en-US" altLang="ko-KR" sz="1600" b="1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600" b="1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사전준비 </a:t>
            </a:r>
            <a:r>
              <a:rPr lang="en-US" altLang="ko-KR" sz="1600" b="1" dirty="0" smtClean="0">
                <a:latin typeface="+mn-ea"/>
              </a:rPr>
              <a:t>:</a:t>
            </a:r>
            <a:r>
              <a:rPr lang="en-US" altLang="ko-KR" sz="1600" dirty="0" smtClean="0">
                <a:latin typeface="+mn-ea"/>
              </a:rPr>
              <a:t>  </a:t>
            </a:r>
            <a:r>
              <a:rPr lang="ko-KR" altLang="en-US" sz="1600" dirty="0" smtClean="0">
                <a:latin typeface="+mn-ea"/>
              </a:rPr>
              <a:t>①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풀장에 온수를 채웁니다 ② 그물네트</a:t>
            </a:r>
            <a:r>
              <a:rPr lang="ko-KR" altLang="en-US" sz="1600" dirty="0">
                <a:latin typeface="+mn-ea"/>
              </a:rPr>
              <a:t>를</a:t>
            </a:r>
            <a:r>
              <a:rPr lang="ko-KR" altLang="en-US" sz="1600" dirty="0" smtClean="0">
                <a:latin typeface="+mn-ea"/>
              </a:rPr>
              <a:t> 설치 합니다</a:t>
            </a:r>
            <a:r>
              <a:rPr lang="en-US" altLang="ko-KR" sz="1600" dirty="0" smtClean="0">
                <a:latin typeface="+mn-ea"/>
              </a:rPr>
              <a:t>. </a:t>
            </a:r>
            <a:r>
              <a:rPr lang="ko-KR" altLang="en-US" sz="1600" dirty="0" smtClean="0">
                <a:latin typeface="+mn-ea"/>
              </a:rPr>
              <a:t>③ 풍선을 </a:t>
            </a:r>
            <a:r>
              <a:rPr lang="en-US" altLang="ko-KR" sz="1600" dirty="0" smtClean="0">
                <a:latin typeface="+mn-ea"/>
              </a:rPr>
              <a:t>20</a:t>
            </a:r>
            <a:r>
              <a:rPr lang="ko-KR" altLang="en-US" sz="1600" dirty="0" smtClean="0">
                <a:latin typeface="+mn-ea"/>
              </a:rPr>
              <a:t>개 준비 합니다</a:t>
            </a:r>
            <a:r>
              <a:rPr lang="en-US" altLang="ko-KR" sz="1600" dirty="0" smtClean="0">
                <a:latin typeface="+mn-ea"/>
              </a:rPr>
              <a:t>. </a:t>
            </a:r>
            <a:r>
              <a:rPr lang="ko-KR" altLang="en-US" sz="1600" dirty="0" smtClean="0">
                <a:latin typeface="+mn-ea"/>
              </a:rPr>
              <a:t>④ 발 받침대</a:t>
            </a:r>
            <a:endParaRPr lang="en-US" altLang="ko-KR" sz="1600" dirty="0" smtClean="0">
              <a:latin typeface="+mn-ea"/>
            </a:endParaRPr>
          </a:p>
          <a:p>
            <a:endParaRPr lang="en-US" altLang="ko-KR" sz="16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인사말 </a:t>
            </a:r>
            <a:r>
              <a:rPr lang="en-US" altLang="ko-KR" sz="1600" b="1" dirty="0" smtClean="0">
                <a:latin typeface="+mn-ea"/>
              </a:rPr>
              <a:t>: </a:t>
            </a:r>
          </a:p>
          <a:p>
            <a:r>
              <a:rPr lang="en-US" altLang="ko-KR" sz="1400" b="1" dirty="0">
                <a:latin typeface="+mn-ea"/>
              </a:rPr>
              <a:t> </a:t>
            </a:r>
            <a:r>
              <a:rPr lang="en-US" altLang="ko-KR" sz="1400" b="1" dirty="0" smtClean="0">
                <a:latin typeface="+mn-ea"/>
              </a:rPr>
              <a:t>     </a:t>
            </a:r>
            <a:r>
              <a:rPr lang="ko-KR" altLang="en-US" sz="1400" dirty="0" smtClean="0">
                <a:latin typeface="+mn-ea"/>
              </a:rPr>
              <a:t>여러분 여기는 </a:t>
            </a:r>
            <a:r>
              <a:rPr lang="en-US" altLang="ko-KR" sz="1400" dirty="0" smtClean="0">
                <a:latin typeface="+mn-ea"/>
              </a:rPr>
              <a:t>“</a:t>
            </a:r>
            <a:r>
              <a:rPr lang="ko-KR" altLang="en-US" sz="1400" dirty="0" smtClean="0">
                <a:latin typeface="+mn-ea"/>
              </a:rPr>
              <a:t>하나님 나라를 지키는 </a:t>
            </a:r>
            <a:r>
              <a:rPr lang="ko-KR" altLang="en-US" sz="1400" dirty="0" err="1" smtClean="0">
                <a:latin typeface="+mn-ea"/>
              </a:rPr>
              <a:t>가디언즈로</a:t>
            </a:r>
            <a:r>
              <a:rPr lang="ko-KR" altLang="en-US" sz="1400" dirty="0" smtClean="0">
                <a:latin typeface="+mn-ea"/>
              </a:rPr>
              <a:t> 성장시키는 훈련센터</a:t>
            </a:r>
            <a:r>
              <a:rPr lang="en-US" altLang="ko-KR" sz="1400" dirty="0" smtClean="0">
                <a:latin typeface="+mn-ea"/>
              </a:rPr>
              <a:t>”</a:t>
            </a:r>
            <a:r>
              <a:rPr lang="ko-KR" altLang="en-US" sz="1400" dirty="0" smtClean="0">
                <a:latin typeface="+mn-ea"/>
              </a:rPr>
              <a:t> 입니다</a:t>
            </a:r>
            <a:r>
              <a:rPr lang="en-US" altLang="ko-KR" sz="1400" dirty="0" smtClean="0">
                <a:latin typeface="+mn-ea"/>
              </a:rPr>
              <a:t>.</a:t>
            </a:r>
            <a:endParaRPr lang="en-US" altLang="ko-KR" sz="1400" dirty="0">
              <a:latin typeface="+mn-ea"/>
            </a:endParaRPr>
          </a:p>
          <a:p>
            <a:r>
              <a:rPr lang="en-US" altLang="ko-KR" sz="1400" dirty="0" smtClean="0">
                <a:latin typeface="+mn-ea"/>
              </a:rPr>
              <a:t>    “</a:t>
            </a:r>
            <a:r>
              <a:rPr lang="ko-KR" altLang="en-US" sz="1400" dirty="0" err="1" smtClean="0">
                <a:latin typeface="+mn-ea"/>
              </a:rPr>
              <a:t>가디언즈</a:t>
            </a:r>
            <a:r>
              <a:rPr lang="ko-KR" altLang="en-US" sz="1400" dirty="0" smtClean="0">
                <a:latin typeface="+mn-ea"/>
              </a:rPr>
              <a:t> 훈련생 여러분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혹시 배구를 해 보거나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본 적이 있나요</a:t>
            </a:r>
            <a:r>
              <a:rPr lang="en-US" altLang="ko-KR" sz="1400" dirty="0" smtClean="0">
                <a:latin typeface="+mn-ea"/>
              </a:rPr>
              <a:t>? </a:t>
            </a:r>
          </a:p>
          <a:p>
            <a:endParaRPr lang="en-US" altLang="ko-KR" sz="1400" dirty="0" smtClean="0">
              <a:latin typeface="+mn-ea"/>
            </a:endParaRPr>
          </a:p>
          <a:p>
            <a:r>
              <a:rPr lang="ko-KR" altLang="en-US" sz="1400" dirty="0" smtClean="0">
                <a:latin typeface="+mn-ea"/>
              </a:rPr>
              <a:t>    이번 코스는 풀장에 안에서</a:t>
            </a:r>
            <a:r>
              <a:rPr lang="en-US" altLang="ko-KR" sz="1400" dirty="0">
                <a:latin typeface="+mn-ea"/>
              </a:rPr>
              <a:t> </a:t>
            </a:r>
            <a:r>
              <a:rPr lang="ko-KR" altLang="en-US" sz="1400" dirty="0" smtClean="0">
                <a:latin typeface="+mn-ea"/>
              </a:rPr>
              <a:t>풍선을 네트로 넘겨 상대방 팀 쪽으로 보내는 </a:t>
            </a:r>
            <a:r>
              <a:rPr lang="en-US" altLang="ko-KR" sz="1400" dirty="0" smtClean="0">
                <a:latin typeface="+mn-ea"/>
              </a:rPr>
              <a:t>“</a:t>
            </a:r>
            <a:r>
              <a:rPr lang="ko-KR" altLang="en-US" sz="1400" dirty="0" smtClean="0">
                <a:latin typeface="+mn-ea"/>
              </a:rPr>
              <a:t>주를 위해 공을 넘겨라</a:t>
            </a:r>
            <a:r>
              <a:rPr lang="en-US" altLang="ko-KR" sz="1400" dirty="0" smtClean="0">
                <a:latin typeface="+mn-ea"/>
              </a:rPr>
              <a:t>“ </a:t>
            </a:r>
            <a:r>
              <a:rPr lang="ko-KR" altLang="en-US" sz="1400" dirty="0" smtClean="0">
                <a:latin typeface="+mn-ea"/>
              </a:rPr>
              <a:t>훈련센터 입니다</a:t>
            </a:r>
            <a:r>
              <a:rPr lang="en-US" altLang="ko-KR" sz="1400" dirty="0" smtClean="0">
                <a:latin typeface="+mn-ea"/>
              </a:rPr>
              <a:t>.</a:t>
            </a:r>
          </a:p>
          <a:p>
            <a:r>
              <a:rPr lang="en-US" altLang="ko-KR" sz="1400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+mn-ea"/>
              </a:rPr>
              <a:t>  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단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,</a:t>
            </a:r>
            <a:r>
              <a:rPr lang="en-US" altLang="ko-KR" sz="1400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구호규칙</a:t>
            </a:r>
            <a:r>
              <a:rPr lang="ko-KR" altLang="en-US" sz="1400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+mn-ea"/>
              </a:rPr>
              <a:t>: </a:t>
            </a:r>
            <a:r>
              <a:rPr lang="ko-KR" altLang="en-US" sz="1400" dirty="0" smtClean="0">
                <a:solidFill>
                  <a:srgbClr val="0000FF"/>
                </a:solidFill>
                <a:latin typeface="+mn-ea"/>
              </a:rPr>
              <a:t>풍선을 칠 때 마다 </a:t>
            </a:r>
            <a:r>
              <a:rPr lang="ko-KR" altLang="en-US" sz="1400" b="1" u="sng" dirty="0" smtClean="0">
                <a:solidFill>
                  <a:srgbClr val="0000FF"/>
                </a:solidFill>
                <a:latin typeface="+mn-ea"/>
              </a:rPr>
              <a:t>착하고</a:t>
            </a:r>
            <a:r>
              <a:rPr lang="ko-KR" altLang="en-US" sz="1400" dirty="0" smtClean="0">
                <a:solidFill>
                  <a:srgbClr val="0000FF"/>
                </a:solidFill>
                <a:latin typeface="+mn-ea"/>
              </a:rPr>
              <a:t> 또는 </a:t>
            </a:r>
            <a:r>
              <a:rPr lang="ko-KR" altLang="en-US" sz="1400" b="1" u="sng" dirty="0" smtClean="0">
                <a:solidFill>
                  <a:srgbClr val="0000FF"/>
                </a:solidFill>
                <a:latin typeface="+mn-ea"/>
              </a:rPr>
              <a:t>충성된 종아</a:t>
            </a:r>
            <a:r>
              <a:rPr lang="en-US" altLang="ko-KR" sz="1400" b="1" u="sng" dirty="0" smtClean="0">
                <a:solidFill>
                  <a:srgbClr val="0000FF"/>
                </a:solidFill>
                <a:latin typeface="+mn-ea"/>
              </a:rPr>
              <a:t>!</a:t>
            </a:r>
            <a:r>
              <a:rPr lang="ko-KR" altLang="en-US" sz="1400" dirty="0" smtClean="0">
                <a:solidFill>
                  <a:srgbClr val="0000FF"/>
                </a:solidFill>
                <a:latin typeface="+mn-ea"/>
              </a:rPr>
              <a:t> 구호를 합니다</a:t>
            </a:r>
            <a:endParaRPr lang="en-US" altLang="ko-KR" sz="1400" dirty="0" smtClean="0">
              <a:solidFill>
                <a:srgbClr val="0000FF"/>
              </a:solidFill>
              <a:latin typeface="+mn-ea"/>
            </a:endParaRPr>
          </a:p>
          <a:p>
            <a:r>
              <a:rPr lang="ko-KR" altLang="en-US" sz="1400" dirty="0" smtClean="0">
                <a:latin typeface="+mn-ea"/>
              </a:rPr>
              <a:t>    </a:t>
            </a:r>
            <a:endParaRPr lang="en-US" altLang="ko-KR" sz="1400" dirty="0" smtClean="0">
              <a:latin typeface="+mn-ea"/>
            </a:endParaRPr>
          </a:p>
          <a:p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400" dirty="0" smtClean="0">
                <a:solidFill>
                  <a:srgbClr val="FF0000"/>
                </a:solidFill>
                <a:latin typeface="+mn-ea"/>
              </a:rPr>
              <a:t>   *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게임 시작 전 주의 할 점은 공을 칠 때 옆에 친구와 부딪히지 않도록 조심하는 것도 잊지 말고요</a:t>
            </a:r>
            <a:r>
              <a:rPr lang="en-US" altLang="ko-KR" sz="14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endParaRPr lang="en-US" altLang="ko-KR" sz="1400" dirty="0" smtClean="0">
              <a:latin typeface="+mn-ea"/>
            </a:endParaRPr>
          </a:p>
          <a:p>
            <a:r>
              <a:rPr lang="en-US" altLang="ko-KR" sz="1400" dirty="0">
                <a:latin typeface="+mn-ea"/>
              </a:rPr>
              <a:t> </a:t>
            </a:r>
            <a:r>
              <a:rPr lang="en-US" altLang="ko-KR" sz="1400" dirty="0" smtClean="0">
                <a:latin typeface="+mn-ea"/>
              </a:rPr>
              <a:t>   </a:t>
            </a:r>
            <a:r>
              <a:rPr lang="ko-KR" altLang="en-US" sz="1400" dirty="0" smtClean="0">
                <a:latin typeface="+mn-ea"/>
              </a:rPr>
              <a:t>자 </a:t>
            </a:r>
            <a:r>
              <a:rPr lang="ko-KR" altLang="en-US" sz="1400" dirty="0">
                <a:latin typeface="+mn-ea"/>
              </a:rPr>
              <a:t>그럼 시작해 볼까요</a:t>
            </a:r>
            <a:r>
              <a:rPr lang="en-US" altLang="ko-KR" sz="1400" dirty="0" smtClean="0">
                <a:latin typeface="+mn-ea"/>
              </a:rPr>
              <a:t>?</a:t>
            </a:r>
          </a:p>
          <a:p>
            <a:endParaRPr lang="en-US" altLang="ko-KR" sz="16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활동 </a:t>
            </a:r>
            <a:r>
              <a:rPr lang="ko-KR" altLang="en-US" sz="1600" b="1" dirty="0">
                <a:latin typeface="+mn-ea"/>
              </a:rPr>
              <a:t>방법 </a:t>
            </a:r>
            <a:endParaRPr lang="en-US" altLang="ko-KR" sz="1600" b="1" dirty="0">
              <a:latin typeface="+mn-ea"/>
            </a:endParaRPr>
          </a:p>
          <a:p>
            <a:r>
              <a:rPr lang="en-US" altLang="ko-KR" sz="1600" b="1" dirty="0">
                <a:latin typeface="+mn-ea"/>
              </a:rPr>
              <a:t>    </a:t>
            </a:r>
            <a:r>
              <a:rPr lang="ko-KR" altLang="en-US" sz="1600" dirty="0">
                <a:latin typeface="+mn-ea"/>
              </a:rPr>
              <a:t>①</a:t>
            </a:r>
            <a:r>
              <a:rPr lang="en-US" altLang="ko-KR" sz="1600" dirty="0">
                <a:latin typeface="+mn-ea"/>
              </a:rPr>
              <a:t> [</a:t>
            </a:r>
            <a:r>
              <a:rPr lang="ko-KR" altLang="en-US" sz="1600" b="1" dirty="0">
                <a:latin typeface="+mn-ea"/>
              </a:rPr>
              <a:t>착하고</a:t>
            </a:r>
            <a:r>
              <a:rPr lang="ko-KR" altLang="en-US" sz="1600" dirty="0">
                <a:latin typeface="+mn-ea"/>
              </a:rPr>
              <a:t> 팀</a:t>
            </a:r>
            <a:r>
              <a:rPr lang="en-US" altLang="ko-KR" sz="1600" dirty="0">
                <a:latin typeface="+mn-ea"/>
              </a:rPr>
              <a:t> Vs.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충성된 종아</a:t>
            </a:r>
            <a:r>
              <a:rPr lang="en-US" altLang="ko-KR" sz="1600" b="1" dirty="0">
                <a:latin typeface="+mn-ea"/>
              </a:rPr>
              <a:t>!</a:t>
            </a:r>
            <a:r>
              <a:rPr lang="ko-KR" altLang="en-US" sz="1600" b="1" dirty="0"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팀</a:t>
            </a:r>
            <a:r>
              <a:rPr lang="en-US" altLang="ko-KR" sz="1600" dirty="0">
                <a:latin typeface="+mn-ea"/>
              </a:rPr>
              <a:t>] </a:t>
            </a:r>
            <a:r>
              <a:rPr lang="ko-KR" altLang="en-US" sz="1600" dirty="0">
                <a:latin typeface="+mn-ea"/>
              </a:rPr>
              <a:t>두 팀 나누기 </a:t>
            </a:r>
            <a:r>
              <a:rPr lang="en-US" altLang="ko-KR" sz="1600" dirty="0">
                <a:latin typeface="+mn-ea"/>
              </a:rPr>
              <a:t>– </a:t>
            </a:r>
            <a:r>
              <a:rPr lang="ko-KR" altLang="en-US" sz="1600" dirty="0">
                <a:latin typeface="+mn-ea"/>
              </a:rPr>
              <a:t>키 순으로 줄을 서세요</a:t>
            </a:r>
            <a:r>
              <a:rPr lang="en-US" altLang="ko-KR" sz="1600" dirty="0">
                <a:latin typeface="+mn-ea"/>
              </a:rPr>
              <a:t>. </a:t>
            </a:r>
            <a:r>
              <a:rPr lang="ko-KR" altLang="en-US" sz="1600" dirty="0">
                <a:latin typeface="+mn-ea"/>
              </a:rPr>
              <a:t>키가 비슷한 친구와 가위바위보 합시다</a:t>
            </a:r>
            <a:r>
              <a:rPr lang="en-US" altLang="ko-KR" sz="1600" dirty="0">
                <a:latin typeface="+mn-ea"/>
              </a:rPr>
              <a:t>.</a:t>
            </a:r>
          </a:p>
          <a:p>
            <a:r>
              <a:rPr lang="en-US" altLang="ko-KR" sz="1600" dirty="0" smtClean="0">
                <a:latin typeface="+mn-ea"/>
              </a:rPr>
              <a:t>    </a:t>
            </a:r>
            <a:r>
              <a:rPr lang="ko-KR" altLang="en-US" sz="1600" dirty="0">
                <a:latin typeface="+mn-ea"/>
              </a:rPr>
              <a:t>② </a:t>
            </a:r>
            <a:r>
              <a:rPr lang="en-US" altLang="ko-KR" sz="1600" dirty="0" smtClean="0">
                <a:latin typeface="+mn-ea"/>
              </a:rPr>
              <a:t>[</a:t>
            </a:r>
            <a:r>
              <a:rPr lang="ko-KR" altLang="en-US" sz="1600" b="1" dirty="0" smtClean="0">
                <a:latin typeface="+mn-ea"/>
              </a:rPr>
              <a:t>구호 연습 </a:t>
            </a:r>
            <a:r>
              <a:rPr lang="en-US" altLang="ko-KR" sz="1600" b="1" dirty="0" smtClean="0">
                <a:latin typeface="+mn-ea"/>
              </a:rPr>
              <a:t>&amp;</a:t>
            </a:r>
            <a:r>
              <a:rPr lang="ko-KR" altLang="en-US" sz="1600" b="1" dirty="0" smtClean="0">
                <a:latin typeface="+mn-ea"/>
              </a:rPr>
              <a:t> 풀장 입장</a:t>
            </a:r>
            <a:r>
              <a:rPr lang="en-US" altLang="ko-KR" sz="1600" dirty="0" smtClean="0">
                <a:latin typeface="+mn-ea"/>
              </a:rPr>
              <a:t>] </a:t>
            </a:r>
            <a:r>
              <a:rPr lang="ko-KR" altLang="en-US" sz="1600" dirty="0">
                <a:latin typeface="+mn-ea"/>
              </a:rPr>
              <a:t>착하고 팀</a:t>
            </a:r>
            <a:r>
              <a:rPr lang="en-US" altLang="ko-KR" sz="1600" dirty="0">
                <a:latin typeface="+mn-ea"/>
              </a:rPr>
              <a:t> Vs.</a:t>
            </a:r>
            <a:r>
              <a:rPr lang="ko-KR" altLang="en-US" sz="1600" dirty="0">
                <a:latin typeface="+mn-ea"/>
              </a:rPr>
              <a:t> 충성된 종아</a:t>
            </a:r>
            <a:r>
              <a:rPr lang="en-US" altLang="ko-KR" sz="1600" dirty="0" smtClean="0">
                <a:latin typeface="+mn-ea"/>
              </a:rPr>
              <a:t>! </a:t>
            </a:r>
            <a:r>
              <a:rPr lang="ko-KR" altLang="en-US" sz="1600" dirty="0" smtClean="0">
                <a:latin typeface="+mn-ea"/>
              </a:rPr>
              <a:t>구호 연습 후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한 팀씩 발 받침대를 </a:t>
            </a:r>
            <a:r>
              <a:rPr lang="ko-KR" altLang="en-US" sz="1600" dirty="0" err="1" smtClean="0">
                <a:solidFill>
                  <a:srgbClr val="FF0000"/>
                </a:solidFill>
                <a:latin typeface="+mn-ea"/>
              </a:rPr>
              <a:t>딪고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600" dirty="0" err="1" smtClean="0">
                <a:solidFill>
                  <a:srgbClr val="FF0000"/>
                </a:solidFill>
                <a:latin typeface="+mn-ea"/>
              </a:rPr>
              <a:t>조심히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 풀장 입장</a:t>
            </a:r>
            <a:endParaRPr lang="en-US" altLang="ko-KR" sz="1600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ko-KR" sz="1600" dirty="0" smtClean="0">
                <a:latin typeface="+mn-ea"/>
              </a:rPr>
              <a:t>    </a:t>
            </a:r>
            <a:r>
              <a:rPr lang="ko-KR" altLang="en-US" sz="1600" dirty="0" smtClean="0">
                <a:latin typeface="+mn-ea"/>
              </a:rPr>
              <a:t>③</a:t>
            </a:r>
            <a:r>
              <a:rPr lang="en-US" altLang="ko-KR" sz="1600" dirty="0" smtClean="0">
                <a:latin typeface="+mn-ea"/>
              </a:rPr>
              <a:t> [</a:t>
            </a:r>
            <a:r>
              <a:rPr lang="ko-KR" altLang="en-US" sz="1600" dirty="0" smtClean="0">
                <a:latin typeface="+mn-ea"/>
              </a:rPr>
              <a:t>게임 </a:t>
            </a:r>
            <a:r>
              <a:rPr lang="en-US" altLang="ko-KR" sz="1600" dirty="0" smtClean="0">
                <a:latin typeface="+mn-ea"/>
              </a:rPr>
              <a:t>1] </a:t>
            </a:r>
            <a:r>
              <a:rPr lang="ko-KR" altLang="en-US" sz="1600" dirty="0" smtClean="0">
                <a:latin typeface="+mn-ea"/>
              </a:rPr>
              <a:t>풍선 한 개로 배구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세 번 안에 상대 편으로 넘기기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를 한다 </a:t>
            </a:r>
            <a:r>
              <a:rPr lang="en-US" altLang="ko-KR" sz="1600" dirty="0" smtClean="0">
                <a:latin typeface="+mn-ea"/>
              </a:rPr>
              <a:t>3</a:t>
            </a:r>
            <a:r>
              <a:rPr lang="ko-KR" altLang="en-US" sz="1600" dirty="0" smtClean="0">
                <a:latin typeface="+mn-ea"/>
              </a:rPr>
              <a:t>점 내기</a:t>
            </a:r>
            <a:endParaRPr lang="en-US" altLang="ko-KR" sz="1600" dirty="0" smtClean="0">
              <a:latin typeface="+mn-ea"/>
            </a:endParaRPr>
          </a:p>
          <a:p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  </a:t>
            </a:r>
            <a:r>
              <a:rPr lang="ko-KR" altLang="en-US" sz="1600" dirty="0" smtClean="0">
                <a:latin typeface="+mn-ea"/>
              </a:rPr>
              <a:t>④ </a:t>
            </a:r>
            <a:r>
              <a:rPr lang="en-US" altLang="ko-KR" sz="1600" dirty="0" smtClean="0">
                <a:latin typeface="+mn-ea"/>
              </a:rPr>
              <a:t>[</a:t>
            </a:r>
            <a:r>
              <a:rPr lang="ko-KR" altLang="en-US" sz="1600" dirty="0" smtClean="0">
                <a:latin typeface="+mn-ea"/>
              </a:rPr>
              <a:t>게임 </a:t>
            </a:r>
            <a:r>
              <a:rPr lang="en-US" altLang="ko-KR" sz="1600" dirty="0" smtClean="0">
                <a:latin typeface="+mn-ea"/>
              </a:rPr>
              <a:t>2] </a:t>
            </a:r>
            <a:r>
              <a:rPr lang="ko-KR" altLang="en-US" sz="1600" dirty="0" smtClean="0">
                <a:latin typeface="+mn-ea"/>
              </a:rPr>
              <a:t>양쪽 끝에 풍선 </a:t>
            </a:r>
            <a:r>
              <a:rPr lang="en-US" altLang="ko-KR" sz="1600" dirty="0" smtClean="0">
                <a:latin typeface="+mn-ea"/>
              </a:rPr>
              <a:t>5</a:t>
            </a:r>
            <a:r>
              <a:rPr lang="ko-KR" altLang="en-US" sz="1600" dirty="0" smtClean="0">
                <a:latin typeface="+mn-ea"/>
              </a:rPr>
              <a:t>개를 두고 주어진 </a:t>
            </a:r>
            <a:r>
              <a:rPr lang="en-US" altLang="ko-KR" sz="1600" dirty="0" smtClean="0">
                <a:latin typeface="+mn-ea"/>
              </a:rPr>
              <a:t>1</a:t>
            </a:r>
            <a:r>
              <a:rPr lang="ko-KR" altLang="en-US" sz="1600" dirty="0" smtClean="0">
                <a:latin typeface="+mn-ea"/>
              </a:rPr>
              <a:t>분 안에 상대편으로 많이 넘기기</a:t>
            </a:r>
            <a:endParaRPr lang="en-US" altLang="ko-KR" sz="1600" dirty="0" smtClean="0">
              <a:latin typeface="+mn-ea"/>
            </a:endParaRPr>
          </a:p>
          <a:p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  </a:t>
            </a:r>
            <a:r>
              <a:rPr lang="ko-KR" altLang="en-US" sz="1600" dirty="0" smtClean="0">
                <a:latin typeface="+mn-ea"/>
              </a:rPr>
              <a:t>⑤ </a:t>
            </a:r>
            <a:r>
              <a:rPr lang="en-US" altLang="ko-KR" sz="1600" dirty="0" smtClean="0">
                <a:latin typeface="+mn-ea"/>
              </a:rPr>
              <a:t>[</a:t>
            </a:r>
            <a:r>
              <a:rPr lang="ko-KR" altLang="en-US" sz="1600" dirty="0" smtClean="0">
                <a:latin typeface="+mn-ea"/>
              </a:rPr>
              <a:t>게임 </a:t>
            </a:r>
            <a:r>
              <a:rPr lang="en-US" altLang="ko-KR" sz="1600" dirty="0" smtClean="0">
                <a:latin typeface="+mn-ea"/>
              </a:rPr>
              <a:t>3] </a:t>
            </a:r>
            <a:r>
              <a:rPr lang="ko-KR" altLang="en-US" sz="1600" dirty="0">
                <a:latin typeface="+mn-ea"/>
              </a:rPr>
              <a:t>양쪽 끝에 풍선 </a:t>
            </a:r>
            <a:r>
              <a:rPr lang="ko-KR" altLang="en-US" sz="1600" dirty="0" smtClean="0">
                <a:latin typeface="+mn-ea"/>
              </a:rPr>
              <a:t>전부를 </a:t>
            </a:r>
            <a:r>
              <a:rPr lang="ko-KR" altLang="en-US" sz="1600" dirty="0">
                <a:latin typeface="+mn-ea"/>
              </a:rPr>
              <a:t>두고 주어진 </a:t>
            </a:r>
            <a:r>
              <a:rPr lang="en-US" altLang="ko-KR" sz="1600" dirty="0" smtClean="0">
                <a:latin typeface="+mn-ea"/>
              </a:rPr>
              <a:t>2</a:t>
            </a:r>
            <a:r>
              <a:rPr lang="ko-KR" altLang="en-US" sz="1600" dirty="0" smtClean="0">
                <a:latin typeface="+mn-ea"/>
              </a:rPr>
              <a:t>분 </a:t>
            </a:r>
            <a:r>
              <a:rPr lang="ko-KR" altLang="en-US" sz="1600" dirty="0">
                <a:latin typeface="+mn-ea"/>
              </a:rPr>
              <a:t>안에 상대편으로 많이 </a:t>
            </a:r>
            <a:r>
              <a:rPr lang="ko-KR" altLang="en-US" sz="1600" dirty="0" smtClean="0">
                <a:latin typeface="+mn-ea"/>
              </a:rPr>
              <a:t>넘기기</a:t>
            </a:r>
            <a:endParaRPr lang="en-US" altLang="ko-KR" sz="1600" dirty="0" smtClean="0">
              <a:latin typeface="+mn-ea"/>
            </a:endParaRPr>
          </a:p>
          <a:p>
            <a:endParaRPr lang="en-US" altLang="ko-KR" sz="16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마무리 및 인사말 </a:t>
            </a:r>
            <a:r>
              <a:rPr lang="en-US" altLang="ko-KR" sz="1600" b="1" dirty="0">
                <a:latin typeface="+mn-ea"/>
              </a:rPr>
              <a:t>: </a:t>
            </a:r>
            <a:r>
              <a:rPr lang="ko-KR" altLang="en-US" sz="1600" dirty="0" err="1" smtClean="0">
                <a:latin typeface="+mn-ea"/>
              </a:rPr>
              <a:t>조심히</a:t>
            </a:r>
            <a:r>
              <a:rPr lang="ko-KR" altLang="en-US" sz="1600" dirty="0" smtClean="0">
                <a:latin typeface="+mn-ea"/>
              </a:rPr>
              <a:t> 풀장 밖으로 나온다 </a:t>
            </a:r>
            <a:endParaRPr lang="en-US" altLang="ko-KR" sz="1600" dirty="0" smtClean="0">
              <a:latin typeface="+mn-ea"/>
            </a:endParaRPr>
          </a:p>
          <a:p>
            <a:r>
              <a:rPr lang="en-US" altLang="ko-KR" sz="1600" dirty="0" smtClean="0">
                <a:latin typeface="+mn-ea"/>
              </a:rPr>
              <a:t>    </a:t>
            </a:r>
            <a:r>
              <a:rPr lang="ko-KR" altLang="en-US" sz="1600" dirty="0" smtClean="0">
                <a:latin typeface="+mn-ea"/>
              </a:rPr>
              <a:t>어린이 여러분 재미 있어나요</a:t>
            </a:r>
            <a:r>
              <a:rPr lang="en-US" altLang="ko-KR" sz="1600" dirty="0" smtClean="0">
                <a:latin typeface="+mn-ea"/>
              </a:rPr>
              <a:t>? </a:t>
            </a:r>
            <a:r>
              <a:rPr lang="ko-KR" altLang="en-US" sz="1600" dirty="0" smtClean="0">
                <a:latin typeface="+mn-ea"/>
              </a:rPr>
              <a:t>선생님 따라 하세요 새길 말씀 같이 읽고 하고 마침 기도 후 다음 코스로 이동 합니다</a:t>
            </a:r>
            <a:r>
              <a:rPr lang="en-US" altLang="ko-KR" sz="1600" dirty="0" smtClean="0">
                <a:latin typeface="+mn-ea"/>
              </a:rPr>
              <a:t>.</a:t>
            </a:r>
            <a:endParaRPr lang="en-US" altLang="ko-KR" sz="1600" dirty="0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AF6EBE-67D5-4055-A5AD-20F03C6E6B5A}"/>
              </a:ext>
            </a:extLst>
          </p:cNvPr>
          <p:cNvSpPr txBox="1"/>
          <p:nvPr/>
        </p:nvSpPr>
        <p:spPr>
          <a:xfrm>
            <a:off x="812800" y="188686"/>
            <a:ext cx="10662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i="1" u="sng" dirty="0" smtClean="0"/>
              <a:t>충성하라</a:t>
            </a:r>
            <a:r>
              <a:rPr lang="en-US" altLang="ko-KR" sz="3200" b="1" i="1" u="sng" dirty="0" smtClean="0"/>
              <a:t>(</a:t>
            </a:r>
            <a:r>
              <a:rPr lang="ko-KR" altLang="en-US" sz="3200" b="1" i="1" u="sng" dirty="0" smtClean="0"/>
              <a:t>주를 </a:t>
            </a:r>
            <a:r>
              <a:rPr lang="ko-KR" altLang="en-US" sz="3200" b="1" i="1" u="sng" dirty="0" smtClean="0"/>
              <a:t>위해 공을 </a:t>
            </a:r>
            <a:r>
              <a:rPr lang="ko-KR" altLang="en-US" sz="3200" b="1" i="1" u="sng" dirty="0" smtClean="0"/>
              <a:t>넘겨라</a:t>
            </a:r>
            <a:r>
              <a:rPr lang="en-US" altLang="ko-KR" sz="3200" b="1" i="1" u="sng" dirty="0" smtClean="0"/>
              <a:t>)</a:t>
            </a:r>
            <a:endParaRPr lang="ko-KR" altLang="en-US" sz="3200" b="1" i="1" u="sng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9" y="49822"/>
            <a:ext cx="1076340" cy="862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2" descr="만화 영화, 클립아트, 텍스트, 미소이(가) 표시된 사진&#10;&#10;자동 생성된 설명">
            <a:extLst>
              <a:ext uri="{FF2B5EF4-FFF2-40B4-BE49-F238E27FC236}">
                <a16:creationId xmlns="" xmlns:a16="http://schemas.microsoft.com/office/drawing/2014/main" id="{8F47CB1B-A4A2-D337-50E0-577FAE393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973" y="125869"/>
            <a:ext cx="1706874" cy="147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6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6C37DD13-706F-1B4E-9F8A-924747C391FD}"/>
              </a:ext>
            </a:extLst>
          </p:cNvPr>
          <p:cNvSpPr/>
          <p:nvPr/>
        </p:nvSpPr>
        <p:spPr>
          <a:xfrm>
            <a:off x="472440" y="500188"/>
            <a:ext cx="11247120" cy="6161870"/>
          </a:xfrm>
          <a:prstGeom prst="rect">
            <a:avLst/>
          </a:prstGeom>
          <a:solidFill>
            <a:schemeClr val="bg1"/>
          </a:solidFill>
          <a:ln w="63500">
            <a:solidFill>
              <a:srgbClr val="298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dirty="0">
              <a:ln>
                <a:solidFill>
                  <a:srgbClr val="81CBC5"/>
                </a:solidFill>
              </a:ln>
            </a:endParaRPr>
          </a:p>
        </p:txBody>
      </p:sp>
      <p:pic>
        <p:nvPicPr>
          <p:cNvPr id="25" name="PFE element 14">
            <a:extLst>
              <a:ext uri="{FF2B5EF4-FFF2-40B4-BE49-F238E27FC236}">
                <a16:creationId xmlns:a16="http://schemas.microsoft.com/office/drawing/2014/main" xmlns="" id="{7747169B-7B93-6216-E635-B86EBAE31DF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824681" y="235483"/>
            <a:ext cx="363517" cy="529407"/>
          </a:xfrm>
          <a:prstGeom prst="rect">
            <a:avLst/>
          </a:prstGeom>
        </p:spPr>
      </p:pic>
      <p:pic>
        <p:nvPicPr>
          <p:cNvPr id="27" name="PFE element 15">
            <a:extLst>
              <a:ext uri="{FF2B5EF4-FFF2-40B4-BE49-F238E27FC236}">
                <a16:creationId xmlns:a16="http://schemas.microsoft.com/office/drawing/2014/main" xmlns="" id="{774E933A-DE2E-FBC0-F8D7-24E9031DC51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03802" y="259453"/>
            <a:ext cx="363517" cy="529407"/>
          </a:xfrm>
          <a:prstGeom prst="rect">
            <a:avLst/>
          </a:prstGeom>
        </p:spPr>
      </p:pic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xmlns="" id="{9478F9AA-C57C-3B45-91A0-447DE41DC1EA}"/>
              </a:ext>
            </a:extLst>
          </p:cNvPr>
          <p:cNvCxnSpPr>
            <a:cxnSpLocks/>
          </p:cNvCxnSpPr>
          <p:nvPr/>
        </p:nvCxnSpPr>
        <p:spPr>
          <a:xfrm>
            <a:off x="640080" y="2053450"/>
            <a:ext cx="10927080" cy="0"/>
          </a:xfrm>
          <a:prstGeom prst="line">
            <a:avLst/>
          </a:prstGeom>
          <a:ln w="63500">
            <a:solidFill>
              <a:srgbClr val="29808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FE element 17">
            <a:extLst>
              <a:ext uri="{FF2B5EF4-FFF2-40B4-BE49-F238E27FC236}">
                <a16:creationId xmlns:a16="http://schemas.microsoft.com/office/drawing/2014/main" xmlns="" id="{EF21BBD6-149A-A06D-CCA7-AEE30F7F029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15737" y="143928"/>
            <a:ext cx="2784472" cy="71251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92" y="4501662"/>
            <a:ext cx="1656146" cy="1964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9262" y="1232924"/>
            <a:ext cx="4668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마태복음 </a:t>
            </a:r>
            <a:r>
              <a:rPr lang="en-US" altLang="ko-KR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25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장 </a:t>
            </a:r>
            <a:r>
              <a:rPr lang="en-US" altLang="ko-KR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21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절</a:t>
            </a:r>
            <a:endParaRPr lang="ko-KR" altLang="en-US" sz="3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177" y="2306725"/>
            <a:ext cx="110073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 주인이 이르되 잘하였도다 </a:t>
            </a:r>
            <a:endParaRPr lang="en-US" altLang="ko-KR" sz="32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32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4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착하고 충성된 종아</a:t>
            </a:r>
            <a:r>
              <a:rPr lang="en-US" altLang="ko-KR" sz="4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r>
              <a:rPr lang="ko-KR" altLang="en-US" sz="4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40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4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4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</a:t>
            </a:r>
            <a:r>
              <a:rPr lang="ko-KR" altLang="en-US" sz="4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네가 적은 일에 충성하였으매</a:t>
            </a:r>
            <a:r>
              <a:rPr lang="en-US" altLang="ko-KR" sz="4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4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40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4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4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</a:t>
            </a:r>
            <a:r>
              <a:rPr lang="ko-KR" altLang="en-US" sz="4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내가 많은 것을 네게 맡기리니</a:t>
            </a:r>
            <a:r>
              <a:rPr lang="en-US" altLang="ko-KR" sz="4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~</a:t>
            </a:r>
            <a:r>
              <a:rPr lang="ko-KR" altLang="en-US" sz="4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40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32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3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네 주인의 즐거움에 참여할지니어다 하고</a:t>
            </a:r>
            <a:endParaRPr lang="ko-KR" altLang="en-US" sz="3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9698" y="133655"/>
            <a:ext cx="1333500" cy="105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9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A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6C37DD13-706F-1B4E-9F8A-924747C391FD}"/>
              </a:ext>
            </a:extLst>
          </p:cNvPr>
          <p:cNvSpPr/>
          <p:nvPr/>
        </p:nvSpPr>
        <p:spPr>
          <a:xfrm>
            <a:off x="472440" y="500187"/>
            <a:ext cx="11247120" cy="5844629"/>
          </a:xfrm>
          <a:prstGeom prst="rect">
            <a:avLst/>
          </a:prstGeom>
          <a:solidFill>
            <a:schemeClr val="bg1"/>
          </a:solidFill>
          <a:ln w="63500">
            <a:solidFill>
              <a:srgbClr val="298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x-none" altLang="en-US" sz="1800" b="0" i="0" u="none" strike="noStrike" kern="1200" cap="none" spc="0" normalizeH="0" baseline="0" noProof="0" dirty="0">
              <a:ln>
                <a:solidFill>
                  <a:srgbClr val="81CBC5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FE element 76">
            <a:extLst>
              <a:ext uri="{FF2B5EF4-FFF2-40B4-BE49-F238E27FC236}">
                <a16:creationId xmlns:a16="http://schemas.microsoft.com/office/drawing/2014/main" xmlns="" id="{B7F8A7E7-6747-C63F-1AE1-9A217B751A8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824681" y="235483"/>
            <a:ext cx="363517" cy="529407"/>
          </a:xfrm>
          <a:prstGeom prst="rect">
            <a:avLst/>
          </a:prstGeom>
        </p:spPr>
      </p:pic>
      <p:pic>
        <p:nvPicPr>
          <p:cNvPr id="22" name="PFE element 77">
            <a:extLst>
              <a:ext uri="{FF2B5EF4-FFF2-40B4-BE49-F238E27FC236}">
                <a16:creationId xmlns:a16="http://schemas.microsoft.com/office/drawing/2014/main" xmlns="" id="{B8092E66-615E-9E92-309E-97A6A6289BB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003802" y="259453"/>
            <a:ext cx="363517" cy="529407"/>
          </a:xfrm>
          <a:prstGeom prst="rect">
            <a:avLst/>
          </a:prstGeom>
        </p:spPr>
      </p:pic>
      <p:pic>
        <p:nvPicPr>
          <p:cNvPr id="24" name="PFE element 78">
            <a:extLst>
              <a:ext uri="{FF2B5EF4-FFF2-40B4-BE49-F238E27FC236}">
                <a16:creationId xmlns:a16="http://schemas.microsoft.com/office/drawing/2014/main" xmlns="" id="{4FD93C61-CED5-BE5A-C9C3-62C669AE5A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183064" y="133655"/>
            <a:ext cx="3825871" cy="71251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9698" y="133655"/>
            <a:ext cx="1333500" cy="105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9" y="5284177"/>
            <a:ext cx="979940" cy="9913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599" y="1050130"/>
            <a:ext cx="100759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하나님 아버지</a:t>
            </a:r>
            <a:r>
              <a:rPr lang="en-US" altLang="ko-KR" sz="2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lang="ko-KR" altLang="en-US" sz="2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우리를 하나님 나라를 지키는 </a:t>
            </a:r>
            <a:r>
              <a:rPr lang="ko-KR" altLang="en-US" sz="2800" dirty="0" err="1" smtClean="0">
                <a:latin typeface="HY궁서B" panose="02030600000101010101" pitchFamily="18" charset="-127"/>
                <a:ea typeface="HY궁서B" panose="02030600000101010101" pitchFamily="18" charset="-127"/>
              </a:rPr>
              <a:t>가디언즈로</a:t>
            </a:r>
            <a:r>
              <a:rPr lang="ko-KR" altLang="en-US" sz="2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 불러주시니 감사합니다</a:t>
            </a:r>
            <a:r>
              <a:rPr lang="en-US" altLang="ko-KR" sz="2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. </a:t>
            </a:r>
          </a:p>
          <a:p>
            <a:endParaRPr lang="en-US" altLang="ko-KR" sz="2800" dirty="0" smtClean="0"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r>
              <a:rPr lang="en-US" altLang="ko-KR" sz="2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“</a:t>
            </a:r>
            <a:r>
              <a:rPr lang="ko-KR" altLang="en-US" sz="2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주를 위해 공을 넘겨라</a:t>
            </a:r>
            <a:r>
              <a:rPr lang="en-US" altLang="ko-KR" sz="2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”</a:t>
            </a:r>
            <a:r>
              <a:rPr lang="ko-KR" altLang="en-US" sz="2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훈련을 하며 즐거운 시간을 갖었습니다</a:t>
            </a:r>
            <a:r>
              <a:rPr lang="en-US" altLang="ko-KR" sz="2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.</a:t>
            </a:r>
          </a:p>
          <a:p>
            <a:endParaRPr lang="en-US" altLang="ko-KR" sz="2800" dirty="0" smtClean="0"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r>
              <a:rPr lang="ko-KR" altLang="en-US" sz="2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이 땅에서 </a:t>
            </a:r>
            <a:r>
              <a:rPr lang="ko-KR" altLang="en-US" sz="2800" dirty="0">
                <a:latin typeface="HY궁서B" panose="02030600000101010101" pitchFamily="18" charset="-127"/>
                <a:ea typeface="HY궁서B" panose="02030600000101010101" pitchFamily="18" charset="-127"/>
              </a:rPr>
              <a:t>행복한 하나님 나라를 </a:t>
            </a:r>
            <a:r>
              <a:rPr lang="ko-KR" altLang="en-US" sz="2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이루기 위해 </a:t>
            </a:r>
            <a:endParaRPr lang="en-US" altLang="ko-KR" sz="2800" dirty="0" smtClean="0"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r>
              <a:rPr lang="ko-KR" altLang="en-US" sz="2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하나님께서 맡기신 작은 일에도 최선을 다하여 </a:t>
            </a:r>
            <a:r>
              <a:rPr lang="en-US" altLang="ko-KR" sz="2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“</a:t>
            </a:r>
            <a:r>
              <a:rPr lang="ko-KR" altLang="en-US" sz="2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착하고 충성된 종아</a:t>
            </a:r>
            <a:r>
              <a:rPr lang="en-US" altLang="ko-KR" sz="2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”</a:t>
            </a:r>
            <a:r>
              <a:rPr lang="ko-KR" altLang="en-US" sz="2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하시며 예수님께 칭찬 받는 우리 어린이 모두가 되도록 축복하여 주옵소서</a:t>
            </a:r>
            <a:r>
              <a:rPr lang="en-US" altLang="ko-KR" sz="2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</a:p>
          <a:p>
            <a:r>
              <a:rPr lang="ko-KR" altLang="en-US" sz="2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                              예수님의 이름으로 기도합니다</a:t>
            </a:r>
            <a:r>
              <a:rPr lang="en-US" altLang="ko-KR" sz="2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. </a:t>
            </a:r>
            <a:r>
              <a:rPr lang="ko-KR" altLang="en-US" sz="2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아멘</a:t>
            </a:r>
            <a:r>
              <a:rPr lang="en-US" altLang="ko-KR" sz="28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.</a:t>
            </a:r>
            <a:endParaRPr lang="ko-KR" altLang="en-US" sz="2800" dirty="0"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00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397</Words>
  <Application>Microsoft Office PowerPoint</Application>
  <PresentationFormat>와이드스크린</PresentationFormat>
  <Paragraphs>49</Paragraphs>
  <Slides>5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4" baseType="lpstr">
      <vt:lpstr>HY궁서B</vt:lpstr>
      <vt:lpstr>HY헤드라인M</vt:lpstr>
      <vt:lpstr>맑은 고딕</vt:lpstr>
      <vt:lpstr>Arial</vt:lpstr>
      <vt:lpstr>Calibri</vt:lpstr>
      <vt:lpstr>Calibri Light</vt:lpstr>
      <vt:lpstr>Cambria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강완석</dc:creator>
  <cp:lastModifiedBy>이 하람</cp:lastModifiedBy>
  <cp:revision>142</cp:revision>
  <dcterms:created xsi:type="dcterms:W3CDTF">2021-03-23T01:17:16Z</dcterms:created>
  <dcterms:modified xsi:type="dcterms:W3CDTF">2023-07-15T10:48:52Z</dcterms:modified>
</cp:coreProperties>
</file>