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2" r:id="rId4"/>
    <p:sldId id="263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23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그림 4" descr="텍스트, 폰트, 그래픽, 로고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289303" y="1119116"/>
            <a:ext cx="3866610" cy="2213635"/>
          </a:xfrm>
          <a:prstGeom prst="rect">
            <a:avLst/>
          </a:prstGeom>
        </p:spPr>
      </p:pic>
      <p:sp>
        <p:nvSpPr>
          <p:cNvPr id="52" name="Right Tri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>
              <a:defRPr/>
            </a:pPr>
            <a:r>
              <a:rPr lang="en-US" altLang="ko-KR" sz="6800">
                <a:ea typeface="맑은 고딕"/>
              </a:rPr>
              <a:t>2</a:t>
            </a:r>
            <a:r>
              <a:rPr lang="ko-KR" altLang="en-US" sz="6800">
                <a:ea typeface="맑은 고딕"/>
              </a:rPr>
              <a:t>과 섬겨라, 가디언즈!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vert="horz" lIns="91440" tIns="45720" rIns="91440" bIns="45720" anchor="t">
            <a:normAutofit/>
          </a:bodyPr>
          <a:lstStyle/>
          <a:p>
            <a:pPr algn="l">
              <a:defRPr/>
            </a:pPr>
            <a:r>
              <a:rPr lang="ko-KR" altLang="en-US">
                <a:ea typeface="맑은 고딕"/>
              </a:rPr>
              <a:t>미션2. 스탠드 업 글자 빙고</a:t>
            </a:r>
            <a:r>
              <a:rPr lang="en-US" altLang="ko-KR">
                <a:ea typeface="맑은 고딕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ight Tri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제목 10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vert="horz" lIns="91440" tIns="45720" rIns="91440" bIns="45720" anchor="ctr">
            <a:normAutofit/>
          </a:bodyPr>
          <a:lstStyle/>
          <a:p>
            <a:pPr latinLnBrk="0">
              <a:defRPr/>
            </a:pPr>
            <a:r>
              <a:rPr lang="ko-KR" alt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새길 말씀</a:t>
            </a:r>
            <a:endParaRPr lang="en-US" altLang="ko-KR" sz="7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idx="1"/>
          </p:nvPr>
        </p:nvSpPr>
        <p:spPr>
          <a:xfrm>
            <a:off x="2104749" y="2969469"/>
            <a:ext cx="8319230" cy="2800395"/>
          </a:xfrm>
        </p:spPr>
        <p:txBody>
          <a:bodyPr vert="horz" lIns="91440" tIns="45720" rIns="91440" bIns="45720" anchor="t">
            <a:noAutofit/>
          </a:bodyPr>
          <a:lstStyle/>
          <a:p>
            <a:pPr marL="0" indent="0" latinLnBrk="0">
              <a:lnSpc>
                <a:spcPct val="150000"/>
              </a:lnSpc>
              <a:buNone/>
              <a:defRPr/>
            </a:pPr>
            <a:r>
              <a:rPr lang="ko-KR" altLang="en-US" sz="3200" b="1" dirty="0">
                <a:latin typeface="굴림"/>
                <a:ea typeface="+mn-lt"/>
                <a:cs typeface="+mn-lt"/>
              </a:rPr>
              <a:t>너희 중에 큰 자는 너희를 섬기는 자가 되어야 하리라 </a:t>
            </a:r>
            <a:r>
              <a:rPr lang="en-US" sz="3200" b="1" dirty="0">
                <a:latin typeface="굴림"/>
                <a:ea typeface="+mn-lt"/>
                <a:cs typeface="+mn-lt"/>
              </a:rPr>
              <a:t>(마 2</a:t>
            </a:r>
            <a:r>
              <a:rPr lang="en-US" altLang="ko-KR" sz="3200" b="1" dirty="0">
                <a:latin typeface="굴림"/>
                <a:ea typeface="+mn-lt"/>
                <a:cs typeface="+mn-lt"/>
              </a:rPr>
              <a:t>3</a:t>
            </a:r>
            <a:r>
              <a:rPr lang="en-US" sz="3200" b="1" dirty="0">
                <a:latin typeface="굴림"/>
                <a:ea typeface="+mn-lt"/>
                <a:cs typeface="+mn-lt"/>
              </a:rPr>
              <a:t>:</a:t>
            </a:r>
            <a:r>
              <a:rPr lang="en-US" altLang="ko-KR" sz="3200" b="1" dirty="0">
                <a:latin typeface="굴림"/>
                <a:ea typeface="+mn-lt"/>
                <a:cs typeface="+mn-lt"/>
              </a:rPr>
              <a:t>11</a:t>
            </a:r>
            <a:r>
              <a:rPr lang="en-US" sz="3200" b="1" dirty="0">
                <a:latin typeface="굴림"/>
                <a:ea typeface="+mn-lt"/>
                <a:cs typeface="+mn-lt"/>
              </a:rPr>
              <a:t>)</a:t>
            </a:r>
          </a:p>
        </p:txBody>
      </p:sp>
      <p:pic>
        <p:nvPicPr>
          <p:cNvPr id="13" name="그림 13" descr="만화 영화, 클립아트, 애니메이션, 일러스트레이션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40150" y="3902014"/>
            <a:ext cx="1265779" cy="2188235"/>
          </a:xfrm>
          <a:prstGeom prst="rect">
            <a:avLst/>
          </a:prstGeom>
        </p:spPr>
      </p:pic>
      <p:pic>
        <p:nvPicPr>
          <p:cNvPr id="14" name="그림 14" descr="만화 영화, 클립아트, 애니메이션, 일러스트레이션이(가) 표시된 사진  자동 생성된 설명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318211" y="4203937"/>
            <a:ext cx="1130900" cy="20157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918" y="1158892"/>
            <a:ext cx="7356188" cy="51906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30922" y="341829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>
                <a:solidFill>
                  <a:srgbClr val="7030A0"/>
                </a:solidFill>
              </a:rPr>
              <a:t>북두칠성</a:t>
            </a:r>
          </a:p>
        </p:txBody>
      </p:sp>
    </p:spTree>
    <p:extLst>
      <p:ext uri="{BB962C8B-B14F-4D97-AF65-F5344CB8AC3E}">
        <p14:creationId xmlns:p14="http://schemas.microsoft.com/office/powerpoint/2010/main" val="312586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71243" y="384558"/>
            <a:ext cx="37689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>
                <a:solidFill>
                  <a:srgbClr val="7030A0"/>
                </a:solidFill>
              </a:rPr>
              <a:t>오리온 별자리</a:t>
            </a:r>
            <a:endParaRPr lang="ko-KR" altLang="en-US" sz="4400" dirty="0">
              <a:solidFill>
                <a:srgbClr val="7030A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009" y="1346649"/>
            <a:ext cx="7689612" cy="512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3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ight Tri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제목 10"/>
          <p:cNvSpPr>
            <a:spLocks noGrp="1"/>
          </p:cNvSpPr>
          <p:nvPr>
            <p:ph type="title"/>
          </p:nvPr>
        </p:nvSpPr>
        <p:spPr>
          <a:xfrm>
            <a:off x="1195951" y="703422"/>
            <a:ext cx="9800097" cy="1618489"/>
          </a:xfrm>
        </p:spPr>
        <p:txBody>
          <a:bodyPr vert="horz" lIns="91440" tIns="45720" rIns="91440" bIns="45720" anchor="ctr">
            <a:normAutofit/>
          </a:bodyPr>
          <a:lstStyle/>
          <a:p>
            <a:pPr algn="l">
              <a:defRPr/>
            </a:pPr>
            <a:r>
              <a:rPr lang="ko-KR" altLang="en-US" sz="5400" dirty="0">
                <a:solidFill>
                  <a:srgbClr val="7030A0"/>
                </a:solidFill>
                <a:ea typeface="맑은 고딕"/>
              </a:rPr>
              <a:t>미션2. 스탠드 업 글자 빙고</a:t>
            </a:r>
            <a:r>
              <a:rPr lang="en-US" altLang="ko-KR" sz="5400" dirty="0">
                <a:solidFill>
                  <a:srgbClr val="7030A0"/>
                </a:solidFill>
                <a:ea typeface="맑은 고딕"/>
              </a:rPr>
              <a:t>!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idx="1"/>
          </p:nvPr>
        </p:nvSpPr>
        <p:spPr>
          <a:xfrm>
            <a:off x="977840" y="2230614"/>
            <a:ext cx="9656323" cy="3784106"/>
          </a:xfrm>
        </p:spPr>
        <p:txBody>
          <a:bodyPr vert="horz" lIns="91440" tIns="45720" rIns="91440" bIns="45720" anchor="t">
            <a:noAutofit/>
          </a:bodyPr>
          <a:lstStyle/>
          <a:p>
            <a:pPr marL="0" indent="0" latinLnBrk="0">
              <a:lnSpc>
                <a:spcPct val="150000"/>
              </a:lnSpc>
              <a:buNone/>
              <a:defRPr/>
            </a:pPr>
            <a:r>
              <a:rPr lang="ko-KR" altLang="en-US" sz="3200" b="1" dirty="0">
                <a:latin typeface="굴림"/>
                <a:ea typeface="맑은 고딕"/>
              </a:rPr>
              <a:t>빙고 놀이는 혼자 할 수 없습니다</a:t>
            </a:r>
            <a:r>
              <a:rPr lang="en-US" altLang="ko-KR" sz="3200" b="1" dirty="0">
                <a:latin typeface="굴림"/>
                <a:ea typeface="맑은 고딕"/>
              </a:rPr>
              <a:t>.</a:t>
            </a:r>
            <a:r>
              <a:rPr lang="ko-KR" altLang="en-US" sz="3200" b="1" dirty="0">
                <a:latin typeface="굴림"/>
                <a:ea typeface="맑은 고딕"/>
              </a:rPr>
              <a:t> 다른 친구들과 함께해야 가능한 놀이입니다</a:t>
            </a:r>
            <a:r>
              <a:rPr lang="en-US" altLang="ko-KR" sz="3200" b="1" dirty="0">
                <a:latin typeface="굴림"/>
                <a:ea typeface="맑은 고딕"/>
              </a:rPr>
              <a:t>.</a:t>
            </a:r>
            <a:r>
              <a:rPr lang="ko-KR" altLang="en-US" sz="3200" b="1" dirty="0">
                <a:latin typeface="굴림"/>
                <a:ea typeface="맑은 고딕"/>
              </a:rPr>
              <a:t> 만나기조차 싫었던 </a:t>
            </a:r>
          </a:p>
          <a:p>
            <a:pPr marL="0" indent="0" latinLnBrk="0">
              <a:lnSpc>
                <a:spcPct val="150000"/>
              </a:lnSpc>
              <a:buNone/>
              <a:defRPr/>
            </a:pPr>
            <a:r>
              <a:rPr lang="ko-KR" altLang="en-US" sz="3200" b="1" dirty="0">
                <a:latin typeface="굴림"/>
                <a:ea typeface="맑은 고딕"/>
              </a:rPr>
              <a:t>사울에게 </a:t>
            </a:r>
            <a:r>
              <a:rPr lang="en-US" altLang="ko-KR" sz="3200" b="1" dirty="0">
                <a:latin typeface="굴림"/>
                <a:ea typeface="맑은 고딕"/>
              </a:rPr>
              <a:t>“</a:t>
            </a:r>
            <a:r>
              <a:rPr lang="ko-KR" altLang="en-US" sz="3200" b="1" dirty="0">
                <a:latin typeface="굴림"/>
                <a:ea typeface="맑은 고딕"/>
              </a:rPr>
              <a:t>형제</a:t>
            </a:r>
            <a:r>
              <a:rPr lang="en-US" altLang="ko-KR" sz="3200" b="1" dirty="0">
                <a:latin typeface="굴림"/>
                <a:ea typeface="맑은 고딕"/>
              </a:rPr>
              <a:t>,</a:t>
            </a:r>
            <a:r>
              <a:rPr lang="ko-KR" altLang="en-US" sz="3200" b="1" dirty="0">
                <a:latin typeface="굴림"/>
                <a:ea typeface="맑은 고딕"/>
              </a:rPr>
              <a:t> 사울아</a:t>
            </a:r>
            <a:r>
              <a:rPr lang="en-US" altLang="ko-KR" sz="3200" b="1" dirty="0">
                <a:latin typeface="굴림"/>
                <a:ea typeface="맑은 고딕"/>
              </a:rPr>
              <a:t>”</a:t>
            </a:r>
            <a:r>
              <a:rPr lang="ko-KR" altLang="en-US" sz="3200" b="1" dirty="0">
                <a:latin typeface="굴림"/>
                <a:ea typeface="맑은 고딕"/>
              </a:rPr>
              <a:t>라고 다정히 불러준 </a:t>
            </a:r>
            <a:r>
              <a:rPr lang="ko-KR" altLang="en-US" sz="3200" b="1" dirty="0" err="1">
                <a:latin typeface="굴림"/>
                <a:ea typeface="맑은 고딕"/>
              </a:rPr>
              <a:t>아나니아처럼</a:t>
            </a:r>
            <a:r>
              <a:rPr lang="ko-KR" altLang="en-US" sz="3200" b="1" dirty="0">
                <a:latin typeface="굴림"/>
                <a:ea typeface="맑은 고딕"/>
              </a:rPr>
              <a:t> 친구들과 함께 서로의 글자 빙고를 일으켜 세워봅시다</a:t>
            </a:r>
            <a:r>
              <a:rPr lang="en-US" altLang="ko-KR" sz="3200" b="1" dirty="0">
                <a:latin typeface="굴림"/>
                <a:ea typeface="맑은 고딕"/>
              </a:rPr>
              <a:t>.</a:t>
            </a:r>
          </a:p>
        </p:txBody>
      </p:sp>
      <p:pic>
        <p:nvPicPr>
          <p:cNvPr id="2" name="그림 2" descr="만화 영화, 클립아트, 애니메이션, 아니메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9937924" y="2493033"/>
            <a:ext cx="1805209" cy="3410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Right Tri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제목 10"/>
          <p:cNvSpPr>
            <a:spLocks noGrp="1"/>
          </p:cNvSpPr>
          <p:nvPr>
            <p:ph type="title"/>
          </p:nvPr>
        </p:nvSpPr>
        <p:spPr>
          <a:xfrm>
            <a:off x="1195951" y="703422"/>
            <a:ext cx="9800097" cy="5527735"/>
          </a:xfrm>
        </p:spPr>
        <p:txBody>
          <a:bodyPr vert="horz" lIns="91440" tIns="45720" rIns="91440" bIns="45720" anchor="ctr">
            <a:normAutofit fontScale="90000"/>
          </a:bodyPr>
          <a:lstStyle/>
          <a:p>
            <a:pPr algn="l">
              <a:lnSpc>
                <a:spcPct val="150000"/>
              </a:lnSpc>
              <a:defRPr/>
            </a:pPr>
            <a:r>
              <a:rPr lang="ko-KR" altLang="en-US" sz="4000" dirty="0">
                <a:solidFill>
                  <a:srgbClr val="7030A0"/>
                </a:solidFill>
                <a:ea typeface="맑은 고딕"/>
              </a:rPr>
              <a:t>활동방법</a:t>
            </a:r>
            <a:br>
              <a:rPr lang="en-US" altLang="ko-KR" sz="4000" dirty="0">
                <a:ea typeface="맑은 고딕"/>
              </a:rPr>
            </a:br>
            <a:r>
              <a:rPr lang="en-US" altLang="ko-KR" sz="3100" dirty="0">
                <a:ea typeface="맑은 고딕"/>
              </a:rPr>
              <a:t>1. </a:t>
            </a:r>
            <a:r>
              <a:rPr lang="ko-KR" altLang="en-US" sz="3100" dirty="0" err="1">
                <a:ea typeface="맑은 고딕"/>
              </a:rPr>
              <a:t>빙고판</a:t>
            </a:r>
            <a:r>
              <a:rPr lang="ko-KR" altLang="en-US" sz="3100" dirty="0">
                <a:ea typeface="맑은 고딕"/>
              </a:rPr>
              <a:t> 위에 스티커 붙이기</a:t>
            </a:r>
            <a:br>
              <a:rPr lang="en-US" altLang="ko-KR" sz="3100" dirty="0">
                <a:ea typeface="맑은 고딕"/>
              </a:rPr>
            </a:br>
            <a:r>
              <a:rPr lang="en-US" altLang="ko-KR" sz="3100" dirty="0">
                <a:ea typeface="맑은 고딕"/>
              </a:rPr>
              <a:t>2. </a:t>
            </a:r>
            <a:r>
              <a:rPr lang="ko-KR" altLang="en-US" sz="3100" dirty="0" err="1">
                <a:ea typeface="맑은 고딕"/>
              </a:rPr>
              <a:t>두개씩</a:t>
            </a:r>
            <a:r>
              <a:rPr lang="ko-KR" altLang="en-US" sz="3100" dirty="0">
                <a:ea typeface="맑은 고딕"/>
              </a:rPr>
              <a:t> 있는 글자</a:t>
            </a:r>
            <a:r>
              <a:rPr lang="en-US" altLang="ko-KR" sz="3100" dirty="0">
                <a:ea typeface="맑은 고딕"/>
              </a:rPr>
              <a:t>(</a:t>
            </a:r>
            <a:r>
              <a:rPr lang="ko-KR" altLang="en-US" sz="3100" dirty="0">
                <a:ea typeface="맑은 고딕"/>
              </a:rPr>
              <a:t>너</a:t>
            </a:r>
            <a:r>
              <a:rPr lang="en-US" altLang="ko-KR" sz="3100" dirty="0">
                <a:ea typeface="맑은 고딕"/>
              </a:rPr>
              <a:t>,</a:t>
            </a:r>
            <a:r>
              <a:rPr lang="ko-KR" altLang="en-US" sz="3100" dirty="0">
                <a:ea typeface="맑은 고딕"/>
              </a:rPr>
              <a:t>희</a:t>
            </a:r>
            <a:r>
              <a:rPr lang="en-US" altLang="ko-KR" sz="3100" dirty="0">
                <a:ea typeface="맑은 고딕"/>
              </a:rPr>
              <a:t>,</a:t>
            </a:r>
            <a:r>
              <a:rPr lang="ko-KR" altLang="en-US" sz="3100" dirty="0">
                <a:ea typeface="맑은 고딕"/>
              </a:rPr>
              <a:t>는</a:t>
            </a:r>
            <a:r>
              <a:rPr lang="en-US" altLang="ko-KR" sz="3100" dirty="0">
                <a:ea typeface="맑은 고딕"/>
              </a:rPr>
              <a:t>,</a:t>
            </a:r>
            <a:r>
              <a:rPr lang="ko-KR" altLang="en-US" sz="3100" dirty="0">
                <a:ea typeface="맑은 고딕"/>
              </a:rPr>
              <a:t>자</a:t>
            </a:r>
            <a:r>
              <a:rPr lang="en-US" altLang="ko-KR" sz="3100" dirty="0">
                <a:ea typeface="맑은 고딕"/>
              </a:rPr>
              <a:t>)</a:t>
            </a:r>
            <a:r>
              <a:rPr lang="ko-KR" altLang="en-US" sz="3100" dirty="0">
                <a:ea typeface="맑은 고딕"/>
              </a:rPr>
              <a:t>를 부를 때는 구분을 위해 색깔을 함께 말한다</a:t>
            </a:r>
            <a:br>
              <a:rPr lang="en-US" altLang="ko-KR" sz="3100" dirty="0">
                <a:ea typeface="맑은 고딕"/>
              </a:rPr>
            </a:br>
            <a:r>
              <a:rPr lang="en-US" altLang="ko-KR" sz="3100" dirty="0">
                <a:ea typeface="맑은 고딕"/>
              </a:rPr>
              <a:t>3. ‘</a:t>
            </a:r>
            <a:r>
              <a:rPr lang="ko-KR" altLang="en-US" sz="3100" dirty="0">
                <a:ea typeface="맑은 고딕"/>
              </a:rPr>
              <a:t>형제 사울아</a:t>
            </a:r>
            <a:r>
              <a:rPr lang="en-US" altLang="ko-KR" sz="3100" dirty="0">
                <a:ea typeface="맑은 고딕"/>
              </a:rPr>
              <a:t>‘, ‘</a:t>
            </a:r>
            <a:r>
              <a:rPr lang="ko-KR" altLang="en-US" sz="3100" dirty="0">
                <a:ea typeface="맑은 고딕"/>
              </a:rPr>
              <a:t>서로 </a:t>
            </a:r>
            <a:r>
              <a:rPr lang="ko-KR" altLang="en-US" sz="3100" dirty="0" err="1">
                <a:ea typeface="맑은 고딕"/>
              </a:rPr>
              <a:t>도와요</a:t>
            </a:r>
            <a:r>
              <a:rPr lang="en-US" altLang="ko-KR" sz="3100" dirty="0">
                <a:ea typeface="맑은 고딕"/>
              </a:rPr>
              <a:t>‘ </a:t>
            </a:r>
            <a:r>
              <a:rPr lang="ko-KR" altLang="en-US" sz="3100" dirty="0">
                <a:ea typeface="맑은 고딕"/>
              </a:rPr>
              <a:t>나오면</a:t>
            </a:r>
            <a:r>
              <a:rPr lang="en-US" altLang="ko-KR" sz="3100" dirty="0">
                <a:ea typeface="맑은 고딕"/>
              </a:rPr>
              <a:t> ‘</a:t>
            </a:r>
            <a:r>
              <a:rPr lang="ko-KR" altLang="en-US" sz="3100" dirty="0">
                <a:ea typeface="맑은 고딕"/>
              </a:rPr>
              <a:t>빙고</a:t>
            </a:r>
            <a:r>
              <a:rPr lang="en-US" altLang="ko-KR" sz="3100" dirty="0">
                <a:ea typeface="맑은 고딕"/>
              </a:rPr>
              <a:t>＇</a:t>
            </a:r>
            <a:r>
              <a:rPr lang="ko-KR" altLang="en-US" sz="3100" dirty="0">
                <a:ea typeface="맑은 고딕"/>
              </a:rPr>
              <a:t>라고 </a:t>
            </a:r>
            <a:br>
              <a:rPr lang="en-US" altLang="ko-KR" sz="3100" dirty="0">
                <a:ea typeface="맑은 고딕"/>
              </a:rPr>
            </a:br>
            <a:r>
              <a:rPr lang="ko-KR" altLang="en-US" sz="3100" dirty="0">
                <a:ea typeface="맑은 고딕"/>
              </a:rPr>
              <a:t>외치고 </a:t>
            </a:r>
            <a:r>
              <a:rPr lang="ko-KR" altLang="en-US" sz="3100" dirty="0" err="1">
                <a:ea typeface="맑은 고딕"/>
              </a:rPr>
              <a:t>빙고판</a:t>
            </a:r>
            <a:r>
              <a:rPr lang="ko-KR" altLang="en-US" sz="3100" dirty="0">
                <a:ea typeface="맑은 고딕"/>
              </a:rPr>
              <a:t> 바닥의 글씨를 읽는다</a:t>
            </a:r>
            <a:br>
              <a:rPr lang="en-US" altLang="ko-KR" sz="3100" dirty="0">
                <a:ea typeface="맑은 고딕"/>
              </a:rPr>
            </a:br>
            <a:r>
              <a:rPr lang="en-US" altLang="ko-KR" sz="3100" dirty="0">
                <a:ea typeface="맑은 고딕"/>
              </a:rPr>
              <a:t>* </a:t>
            </a:r>
            <a:r>
              <a:rPr lang="ko-KR" altLang="en-US" sz="3100" dirty="0">
                <a:ea typeface="맑은 고딕"/>
              </a:rPr>
              <a:t>별 모양 스티커는 상대방이 어떤 글자를 부르든 원하는 곳에 </a:t>
            </a:r>
            <a:r>
              <a:rPr lang="ko-KR" altLang="en-US" sz="3100" dirty="0" err="1">
                <a:ea typeface="맑은 고딕"/>
              </a:rPr>
              <a:t>세울수</a:t>
            </a:r>
            <a:r>
              <a:rPr lang="ko-KR" altLang="en-US" sz="3100" dirty="0">
                <a:ea typeface="맑은 고딕"/>
              </a:rPr>
              <a:t> 있다</a:t>
            </a:r>
            <a:endParaRPr lang="en-US" altLang="ko-KR" sz="4900" dirty="0">
              <a:ea typeface="맑은 고딕"/>
            </a:endParaRPr>
          </a:p>
        </p:txBody>
      </p:sp>
      <p:pic>
        <p:nvPicPr>
          <p:cNvPr id="2" name="그림 2" descr="만화 영화, 클립아트, 애니메이션, 아니메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9937924" y="2493033"/>
            <a:ext cx="1805209" cy="341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1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B5B355FA-7055-C5B6-8889-49165964F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403614"/>
            <a:ext cx="9800097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 sz="5400" dirty="0">
                <a:ea typeface="맑은 고딕"/>
              </a:rPr>
              <a:t>미션2. 비밀 암호를 만들어라!</a:t>
            </a:r>
            <a:endParaRPr lang="ko-KR" altLang="en-US" sz="5400" kern="1200" dirty="0">
              <a:solidFill>
                <a:schemeClr val="tx1"/>
              </a:solidFill>
              <a:latin typeface="+mj-lt"/>
              <a:ea typeface="맑은 고딕"/>
            </a:endParaRPr>
          </a:p>
        </p:txBody>
      </p:sp>
      <p:sp>
        <p:nvSpPr>
          <p:cNvPr id="12" name="내용 개체 틀 11">
            <a:extLst>
              <a:ext uri="{FF2B5EF4-FFF2-40B4-BE49-F238E27FC236}">
                <a16:creationId xmlns:a16="http://schemas.microsoft.com/office/drawing/2014/main" id="{7DE699E6-55E1-5212-E222-F6BD6B47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03" y="5097319"/>
            <a:ext cx="5055570" cy="15639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5400" b="1" dirty="0">
                <a:solidFill>
                  <a:schemeClr val="accent5">
                    <a:lumMod val="75000"/>
                  </a:schemeClr>
                </a:solidFill>
                <a:latin typeface="Gulim"/>
                <a:ea typeface="맑은 고딕"/>
              </a:rPr>
              <a:t>미션성공!</a:t>
            </a:r>
            <a:endParaRPr lang="ko-KR" sz="5400" b="1">
              <a:solidFill>
                <a:schemeClr val="accent5">
                  <a:lumMod val="75000"/>
                </a:schemeClr>
              </a:solidFill>
              <a:ea typeface="맑은 고딕"/>
            </a:endParaRPr>
          </a:p>
        </p:txBody>
      </p:sp>
      <p:pic>
        <p:nvPicPr>
          <p:cNvPr id="2" name="그림 2" descr="만화 영화, 클립아트, 텍스트, 미소이(가) 표시된 사진&#10;&#10;자동 생성된 설명">
            <a:extLst>
              <a:ext uri="{FF2B5EF4-FFF2-40B4-BE49-F238E27FC236}">
                <a16:creationId xmlns:a16="http://schemas.microsoft.com/office/drawing/2014/main" id="{8F47CB1B-A4A2-D337-50E0-577FAE393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099" y="1866429"/>
            <a:ext cx="3562711" cy="351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23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20000000000000000000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148</Words>
  <Application>Microsoft Office PowerPoint</Application>
  <PresentationFormat>와이드스크린</PresentationFormat>
  <Paragraphs>12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굴림</vt:lpstr>
      <vt:lpstr>맑은 고딕</vt:lpstr>
      <vt:lpstr>Arial</vt:lpstr>
      <vt:lpstr>Office 테마</vt:lpstr>
      <vt:lpstr>2과 섬겨라, 가디언즈!</vt:lpstr>
      <vt:lpstr>새길 말씀</vt:lpstr>
      <vt:lpstr>PowerPoint 프레젠테이션</vt:lpstr>
      <vt:lpstr>PowerPoint 프레젠테이션</vt:lpstr>
      <vt:lpstr>미션2. 스탠드 업 글자 빙고!</vt:lpstr>
      <vt:lpstr>활동방법 1. 빙고판 위에 스티커 붙이기 2. 두개씩 있는 글자(너,희,는,자)를 부를 때는 구분을 위해 색깔을 함께 말한다 3. ‘형제 사울아‘, ‘서로 도와요‘ 나오면 ‘빙고＇라고  외치고 빙고판 바닥의 글씨를 읽는다 * 별 모양 스티커는 상대방이 어떤 글자를 부르든 원하는 곳에 세울수 있다</vt:lpstr>
      <vt:lpstr>미션2. 비밀 암호를 만들어라!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방소은</dc:creator>
  <cp:lastModifiedBy>어린이교회-초등부</cp:lastModifiedBy>
  <cp:revision>1100</cp:revision>
  <dcterms:created xsi:type="dcterms:W3CDTF">2023-06-30T06:46:25Z</dcterms:created>
  <dcterms:modified xsi:type="dcterms:W3CDTF">2023-07-02T04:08:50Z</dcterms:modified>
  <cp:version>0906.0100.01</cp:version>
</cp:coreProperties>
</file>