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5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205" r:id="rId10"/>
    <p:sldId id="1206" r:id="rId11"/>
    <p:sldId id="1203" r:id="rId12"/>
    <p:sldId id="1207" r:id="rId13"/>
    <p:sldId id="1208" r:id="rId14"/>
    <p:sldId id="1171" r:id="rId15"/>
    <p:sldId id="1041" r:id="rId16"/>
    <p:sldId id="1042" r:id="rId17"/>
    <p:sldId id="1161" r:id="rId18"/>
    <p:sldId id="1173" r:id="rId19"/>
    <p:sldId id="270" r:id="rId20"/>
    <p:sldId id="281" r:id="rId21"/>
    <p:sldId id="282" r:id="rId22"/>
    <p:sldId id="276" r:id="rId23"/>
    <p:sldId id="862" r:id="rId24"/>
    <p:sldId id="1195" r:id="rId25"/>
    <p:sldId id="1196" r:id="rId26"/>
    <p:sldId id="1197" r:id="rId27"/>
    <p:sldId id="1198" r:id="rId28"/>
    <p:sldId id="1199" r:id="rId29"/>
    <p:sldId id="1200" r:id="rId30"/>
    <p:sldId id="293" r:id="rId31"/>
    <p:sldId id="1125" r:id="rId32"/>
    <p:sldId id="280" r:id="rId33"/>
    <p:sldId id="283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30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9289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즐겁게 보내는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축복된 시간을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주셔서 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34888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열매 잔치를 통해 친구들을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위해서 한결같은 마음으로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열심을 품고 기도하며 먼저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사랑해야 하는 것을 알게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하심을 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네팔의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뻐슈뻐띠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필리핀의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리봇로날드란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친구도 우리들에게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선물로 주심도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친구들을 위해 기도할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있고 사랑을 나누는 방법을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배우게 하심 또한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916832"/>
            <a:ext cx="87496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나라는 다르지만 우리들과 같이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 감사하며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주님을 높이 찬양하게 해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율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율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율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80310" y="2564904"/>
            <a:ext cx="53928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추 수 감 사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김필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립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이하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람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9289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오늘은 추수 감사절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우리를 지켜 주시고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이끌어 주시니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63691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풍성한 곡식과 과일이 열리게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주셨으니 이 기쁨도 모든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사람이 함께 누릴 수 있게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5966</TotalTime>
  <Words>414</Words>
  <Application>Microsoft Office PowerPoint</Application>
  <PresentationFormat>화면 슬라이드 쇼(4:3)</PresentationFormat>
  <Paragraphs>117</Paragraphs>
  <Slides>32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4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공동기도</vt:lpstr>
      <vt:lpstr>공동기도</vt:lpstr>
      <vt:lpstr>슬라이드 14</vt:lpstr>
      <vt:lpstr>슬라이드 15</vt:lpstr>
      <vt:lpstr>나누어 읽는 말씀</vt:lpstr>
      <vt:lpstr>나누어 읽는 말씀</vt:lpstr>
      <vt:lpstr> 사 도  신 경</vt:lpstr>
      <vt:lpstr>슬라이드 19</vt:lpstr>
      <vt:lpstr>슬라이드 20</vt:lpstr>
      <vt:lpstr>대표 기도 – 김필립 어린이</vt:lpstr>
      <vt:lpstr>설  교 – 김광래 전도사님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헌금 기도 – 이하람 어린이</vt:lpstr>
      <vt:lpstr>광  고</vt:lpstr>
      <vt:lpstr>슬라이드 31</vt:lpstr>
      <vt:lpstr>슬라이드 32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758</cp:revision>
  <dcterms:created xsi:type="dcterms:W3CDTF">2002-08-20T12:26:03Z</dcterms:created>
  <dcterms:modified xsi:type="dcterms:W3CDTF">2015-10-30T06:46:27Z</dcterms:modified>
</cp:coreProperties>
</file>