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1128" y="-72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말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2025-07-19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74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샬롬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!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 시간에는 여름성경학교에서 나누었던 말씀들을 아코디언 책으로 만들어 보려고 해요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.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오늘은 형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누나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언니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오빠인 어린이들이 나이가 더 어린 동생들과 함께 짝꿍이 되어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서로 도우며 아코디언을 만들어 봅시다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.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서로 짝궁한테 인사하까요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? “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잘 부탁드립니다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.”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나누어준 재료를 보면 벌써 어떻게 만들지 눈치 챈 친구들도 있겠지만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자기의 생각은 잠시 내려놓고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하나님의 명령에 순종하여 여리고 성을 돌았던 이스라엘 백성들처럼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선생님의 지도에 따라 천천히 함께 만들어 봅시다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.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71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샬롬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!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 시간에는 여름성경학교에서 나누었던 말씀들을 아코디언 책으로 만들어 보려고 해요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.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오늘은 형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누나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언니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오빠인 어린이들이 나이가 더 어린 동생들과 함께 짝꿍이 되어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서로 도우며 아코디언을 만들어 봅시다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.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서로 짝궁한테 인사하까요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? “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잘 부탁드립니다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.”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나누어준 재료를 보면 벌써 어떻게 만들지 눈치 챈 친구들도 있겠지만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자기의 생각은 잠시 내려놓고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하나님의 명령에 순종하여 여리고 성을 돌았던 이스라엘 백성들처럼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선생님의 지도에 따라 천천히 함께 만들어 봅시다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.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56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샬롬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!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 시간에는 여름성경학교에서 나누었던 말씀들을 아코디언 책으로 만들어 보려고 해요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.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오늘은 형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누나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언니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오빠인 어린이들이 나이가 더 어린 동생들과 함께 짝꿍이 되어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서로 도우며 아코디언을 만들어 봅시다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.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서로 짝궁한테 인사하까요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? “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잘 부탁드립니다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.”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나누어준 재료를 보면 벌써 어떻게 만들지 눈치 챈 친구들도 있겠지만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자기의 생각은 잠시 내려놓고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하나님의 명령에 순종하여 여리고 성을 돌았던 이스라엘 백성들처럼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선생님의 지도에 따라 천천히 함께 만들어 봅시다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.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84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샬롬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!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이 시간에는 여름성경학교에서 나누었던 말씀들을 아코디언 책으로 만들어 보려고 해요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.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오늘은 형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누나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언니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오빠인 어린이들이 나이가 더 어린 동생들과 함께 짝꿍이 되어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서로 도우며 아코디언을 만들어 봅시다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.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서로 짝궁한테 인사하까요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? “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잘 부탁드립니다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.”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나누어준 재료를 보면 벌써 어떻게 만들지 눈치 챈 친구들도 있겠지만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자기의 생각은 잠시 내려놓고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하나님의 명령에 순종하여 여리고 성을 돌았던 이스라엘 백성들처럼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b="0" i="0" u="none" strike="noStrike" baseline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선생님의 지도에 따라 천천히 함께 만들어 봅시다</a:t>
            </a:r>
            <a:r>
              <a:rPr lang="EN-US" b="0" i="0" u="none" strike="noStrike" baseline="0">
                <a:solidFill>
                  <a:srgbClr val="000000"/>
                </a:solidFill>
                <a:latin typeface="함초롬바탕"/>
                <a:ea typeface="함초롬바탕"/>
              </a:rPr>
              <a:t>.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01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2025-07-19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2025-07-19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2025-07-19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2025-07-19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2025-07-19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2025-07-19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2025-07-19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2025-07-19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2025-07-19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2025-07-19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2025-07-19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2025-07-19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2025-07-19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가로 글상자 2"/>
          <p:cNvSpPr txBox="1"/>
          <p:nvPr/>
        </p:nvSpPr>
        <p:spPr>
          <a:xfrm>
            <a:off x="3432522" y="5099828"/>
            <a:ext cx="5663794" cy="1323439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8000" b="1" dirty="0" smtClean="0">
                <a:solidFill>
                  <a:srgbClr val="3057B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받아요</a:t>
            </a:r>
            <a:endParaRPr lang="ko-KR" altLang="en-US" sz="8000" b="1" dirty="0">
              <a:solidFill>
                <a:srgbClr val="3057B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9748" r="-414" b="3021"/>
          <a:stretch/>
        </p:blipFill>
        <p:spPr>
          <a:xfrm>
            <a:off x="-1" y="0"/>
            <a:ext cx="122682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0703" y="2798886"/>
            <a:ext cx="7507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0" b="1" dirty="0" err="1" smtClean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유치부</a:t>
            </a:r>
            <a:endParaRPr lang="ko-KR" altLang="en-US" sz="120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49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가로 글상자 2"/>
          <p:cNvSpPr txBox="1"/>
          <p:nvPr/>
        </p:nvSpPr>
        <p:spPr>
          <a:xfrm>
            <a:off x="3432522" y="5099828"/>
            <a:ext cx="5663794" cy="1323439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8000" b="1" dirty="0" smtClean="0">
                <a:solidFill>
                  <a:srgbClr val="3057B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받아요</a:t>
            </a:r>
            <a:endParaRPr lang="ko-KR" altLang="en-US" sz="8000" b="1" dirty="0">
              <a:solidFill>
                <a:srgbClr val="3057B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0703" y="2513136"/>
            <a:ext cx="7507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0" dirty="0" err="1" smtClean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도파민</a:t>
            </a:r>
            <a:r>
              <a:rPr lang="ko-KR" altLang="en-US" sz="12000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endParaRPr lang="en-US" altLang="ko-KR" sz="12000" dirty="0" smtClean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r>
              <a:rPr lang="en-US" altLang="ko-KR" sz="6000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</a:t>
            </a:r>
            <a:r>
              <a:rPr lang="ko-KR" altLang="en-US" sz="6000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신체활동</a:t>
            </a:r>
            <a:r>
              <a:rPr lang="en-US" altLang="ko-KR" sz="6000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)</a:t>
            </a:r>
            <a:endParaRPr lang="ko-KR" alt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4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가로 글상자 2"/>
          <p:cNvSpPr txBox="1"/>
          <p:nvPr/>
        </p:nvSpPr>
        <p:spPr>
          <a:xfrm>
            <a:off x="3432522" y="5099828"/>
            <a:ext cx="5663794" cy="1323439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8000" b="1" dirty="0" smtClean="0">
                <a:solidFill>
                  <a:srgbClr val="3057B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받아요</a:t>
            </a:r>
            <a:endParaRPr lang="ko-KR" altLang="en-US" sz="8000" b="1" dirty="0">
              <a:solidFill>
                <a:srgbClr val="3057B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6"/>
          <a:stretch/>
        </p:blipFill>
        <p:spPr>
          <a:xfrm>
            <a:off x="0" y="-1"/>
            <a:ext cx="12268200" cy="7134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0703" y="2513136"/>
            <a:ext cx="7507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0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파라솔 </a:t>
            </a:r>
            <a:endParaRPr lang="en-US" altLang="ko-KR" sz="12000" dirty="0" smtClean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r>
              <a:rPr lang="en-US" altLang="ko-KR" sz="6000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</a:t>
            </a:r>
            <a:r>
              <a:rPr lang="ko-KR" altLang="en-US" sz="6000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말씀</a:t>
            </a:r>
            <a:r>
              <a:rPr lang="en-US" altLang="ko-KR" sz="6000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)</a:t>
            </a:r>
            <a:endParaRPr lang="ko-KR" alt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97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가로 글상자 2"/>
          <p:cNvSpPr txBox="1"/>
          <p:nvPr/>
        </p:nvSpPr>
        <p:spPr>
          <a:xfrm>
            <a:off x="3432522" y="5099828"/>
            <a:ext cx="5663794" cy="1323439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8000" b="1" dirty="0" smtClean="0">
                <a:solidFill>
                  <a:srgbClr val="3057B9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받아요</a:t>
            </a:r>
            <a:endParaRPr lang="ko-KR" altLang="en-US" sz="8000" b="1" dirty="0">
              <a:solidFill>
                <a:srgbClr val="3057B9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1008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0703" y="2513136"/>
            <a:ext cx="7507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0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파도타기 </a:t>
            </a:r>
            <a:endParaRPr lang="en-US" altLang="ko-KR" sz="12000" dirty="0" smtClean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r>
              <a:rPr lang="en-US" altLang="ko-KR" sz="6000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</a:t>
            </a:r>
            <a:r>
              <a:rPr lang="ko-KR" altLang="en-US" sz="6000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만들기</a:t>
            </a:r>
            <a:r>
              <a:rPr lang="en-US" altLang="ko-KR" sz="6000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)</a:t>
            </a:r>
            <a:endParaRPr lang="ko-KR" alt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20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329</Words>
  <Application>Microsoft Office PowerPoint</Application>
  <PresentationFormat>와이드스크린</PresentationFormat>
  <Paragraphs>35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0" baseType="lpstr">
      <vt:lpstr>맑은 고딕</vt:lpstr>
      <vt:lpstr>함초롬바탕</vt:lpstr>
      <vt:lpstr>휴먼둥근헤드라인</vt:lpstr>
      <vt:lpstr>Arial</vt:lpstr>
      <vt:lpstr>Calibri</vt:lpstr>
      <vt:lpstr>한컴오피스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MAIN</cp:lastModifiedBy>
  <cp:revision>38</cp:revision>
  <dcterms:created xsi:type="dcterms:W3CDTF">2025-07-12T06:58:02Z</dcterms:created>
  <dcterms:modified xsi:type="dcterms:W3CDTF">2025-07-19T07:43:33Z</dcterms:modified>
  <cp:version>13.0.0.564</cp:version>
</cp:coreProperties>
</file>