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6" d="100"/>
          <a:sy n="66" d="100"/>
        </p:scale>
        <p:origin x="243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230A-38B9-48B4-BB25-F764EBF82096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E5A7-B509-41C0-A571-D6C7CD1753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9098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230A-38B9-48B4-BB25-F764EBF82096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E5A7-B509-41C0-A571-D6C7CD1753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255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230A-38B9-48B4-BB25-F764EBF82096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E5A7-B509-41C0-A571-D6C7CD1753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711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230A-38B9-48B4-BB25-F764EBF82096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E5A7-B509-41C0-A571-D6C7CD1753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5791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230A-38B9-48B4-BB25-F764EBF82096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E5A7-B509-41C0-A571-D6C7CD1753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5425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230A-38B9-48B4-BB25-F764EBF82096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E5A7-B509-41C0-A571-D6C7CD1753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407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230A-38B9-48B4-BB25-F764EBF82096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E5A7-B509-41C0-A571-D6C7CD1753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33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230A-38B9-48B4-BB25-F764EBF82096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E5A7-B509-41C0-A571-D6C7CD1753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4854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230A-38B9-48B4-BB25-F764EBF82096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E5A7-B509-41C0-A571-D6C7CD1753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2419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230A-38B9-48B4-BB25-F764EBF82096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E5A7-B509-41C0-A571-D6C7CD1753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7670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230A-38B9-48B4-BB25-F764EBF82096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E5A7-B509-41C0-A571-D6C7CD1753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0527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2230A-38B9-48B4-BB25-F764EBF82096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2E5A7-B509-41C0-A571-D6C7CD1753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3273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12" y="332057"/>
            <a:ext cx="1866630" cy="2104820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691" y="332057"/>
            <a:ext cx="1866630" cy="2104820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646" y="332057"/>
            <a:ext cx="1866630" cy="2104820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12" y="2463720"/>
            <a:ext cx="1866630" cy="2104820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691" y="2463720"/>
            <a:ext cx="1866630" cy="2104820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646" y="2463720"/>
            <a:ext cx="1866630" cy="2104820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12" y="4595383"/>
            <a:ext cx="1866630" cy="2104820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691" y="4595383"/>
            <a:ext cx="1866630" cy="2104820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646" y="4595383"/>
            <a:ext cx="1866630" cy="2104820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12" y="6727046"/>
            <a:ext cx="1866630" cy="2104820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691" y="6727046"/>
            <a:ext cx="1866630" cy="2104820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646" y="6727046"/>
            <a:ext cx="1866630" cy="2104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637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화면 슬라이드 쇼(4:3)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A0161066</dc:creator>
  <cp:lastModifiedBy>A0161066</cp:lastModifiedBy>
  <cp:revision>1</cp:revision>
  <dcterms:created xsi:type="dcterms:W3CDTF">2025-10-24T14:29:39Z</dcterms:created>
  <dcterms:modified xsi:type="dcterms:W3CDTF">2025-10-24T14:35:49Z</dcterms:modified>
</cp:coreProperties>
</file>