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4"/>
  </p:notesMasterIdLst>
  <p:sldIdLst>
    <p:sldId id="1082" r:id="rId3"/>
    <p:sldId id="1056" r:id="rId4"/>
    <p:sldId id="1083" r:id="rId5"/>
    <p:sldId id="1217" r:id="rId6"/>
    <p:sldId id="1218" r:id="rId7"/>
    <p:sldId id="1219" r:id="rId8"/>
    <p:sldId id="1220" r:id="rId9"/>
    <p:sldId id="1221" r:id="rId10"/>
    <p:sldId id="1222" r:id="rId11"/>
    <p:sldId id="1206" r:id="rId12"/>
    <p:sldId id="1203" r:id="rId13"/>
    <p:sldId id="1207" r:id="rId14"/>
    <p:sldId id="1041" r:id="rId15"/>
    <p:sldId id="1042" r:id="rId16"/>
    <p:sldId id="1161" r:id="rId17"/>
    <p:sldId id="1173" r:id="rId18"/>
    <p:sldId id="270" r:id="rId19"/>
    <p:sldId id="281" r:id="rId20"/>
    <p:sldId id="282" r:id="rId21"/>
    <p:sldId id="276" r:id="rId22"/>
    <p:sldId id="862" r:id="rId23"/>
    <p:sldId id="1209" r:id="rId24"/>
    <p:sldId id="1210" r:id="rId25"/>
    <p:sldId id="1211" r:id="rId26"/>
    <p:sldId id="1212" r:id="rId27"/>
    <p:sldId id="1213" r:id="rId28"/>
    <p:sldId id="1214" r:id="rId29"/>
    <p:sldId id="293" r:id="rId30"/>
    <p:sldId id="1125" r:id="rId31"/>
    <p:sldId id="280" r:id="rId32"/>
    <p:sldId id="283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2088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주간에도 여러 가지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모습으로 지냈는데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보시기에 잘못한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것들을 용서해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34888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하나님이 원하시는 꿈을 품고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소망을 가지며 자라게 하시고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하나님이 보시기에 아름다운 현대교회  어린이들이 되길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소원합니다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말씀 안에서 흔들리지 않고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믿음이 쌓여가는 우리들이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될 것을 믿습니다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이 믿음으로 교회 밖에서 생활할 때에 부끄럽지 않게 해주세요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예수님 이름으로 기도합니다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70557" y="2564904"/>
            <a:ext cx="64123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25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김소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그림 8" descr="그림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그림 8" descr="그림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8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그림 8" descr="그림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그림 7" descr="그림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7" descr="그림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6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7" descr="그림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이현준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2052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3076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\\신수정\HYMN\복음완성\자차\주안에우린하나a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4100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\\신수정\HYMN\복음완성\자차\주안에우린하나a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5124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\\신수정\HYMN\복음완성\자차\주안에우린하나a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6148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\\신수정\HYMN\복음완성\자차\주안에우린하나a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2088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스스로 깨닫지 못하여도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항상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함께 하여주시고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건강하게 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자라게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하여 주셔서 감사합니다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6062</TotalTime>
  <Words>369</Words>
  <Application>Microsoft Office PowerPoint</Application>
  <PresentationFormat>화면 슬라이드 쇼(4:3)</PresentationFormat>
  <Paragraphs>100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공동기도</vt:lpstr>
      <vt:lpstr>공동기도</vt:lpstr>
      <vt:lpstr>공동기도</vt:lpstr>
      <vt:lpstr>공동기도</vt:lpstr>
      <vt:lpstr>슬라이드 13</vt:lpstr>
      <vt:lpstr>슬라이드 14</vt:lpstr>
      <vt:lpstr>나누어 읽는 말씀</vt:lpstr>
      <vt:lpstr>나누어 읽는 말씀</vt:lpstr>
      <vt:lpstr> 사 도  신 경</vt:lpstr>
      <vt:lpstr>슬라이드 18</vt:lpstr>
      <vt:lpstr>슬라이드 19</vt:lpstr>
      <vt:lpstr>대표 기도 – 김소은 어린이</vt:lpstr>
      <vt:lpstr>설  교 – 김만규 권사님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헌금 기도 – 이현준 어린이</vt:lpstr>
      <vt:lpstr>광  고</vt:lpstr>
      <vt:lpstr>슬라이드 30</vt:lpstr>
      <vt:lpstr>슬라이드 31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769</cp:revision>
  <dcterms:created xsi:type="dcterms:W3CDTF">2002-08-20T12:26:03Z</dcterms:created>
  <dcterms:modified xsi:type="dcterms:W3CDTF">2015-11-13T23:43:28Z</dcterms:modified>
</cp:coreProperties>
</file>