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64" r:id="rId2"/>
    <p:sldMasterId id="2147483790" r:id="rId3"/>
    <p:sldMasterId id="2147483803" r:id="rId4"/>
    <p:sldMasterId id="2147483842" r:id="rId5"/>
    <p:sldMasterId id="2147483855" r:id="rId6"/>
    <p:sldMasterId id="2147483868" r:id="rId7"/>
  </p:sldMasterIdLst>
  <p:notesMasterIdLst>
    <p:notesMasterId r:id="rId37"/>
  </p:notesMasterIdLst>
  <p:sldIdLst>
    <p:sldId id="316" r:id="rId8"/>
    <p:sldId id="346" r:id="rId9"/>
    <p:sldId id="347" r:id="rId10"/>
    <p:sldId id="348" r:id="rId11"/>
    <p:sldId id="349" r:id="rId12"/>
    <p:sldId id="350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40" r:id="rId31"/>
    <p:sldId id="372" r:id="rId32"/>
    <p:sldId id="373" r:id="rId33"/>
    <p:sldId id="374" r:id="rId34"/>
    <p:sldId id="375" r:id="rId35"/>
    <p:sldId id="315" r:id="rId3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AD9"/>
    <a:srgbClr val="A6A6D4"/>
    <a:srgbClr val="B47BB4"/>
    <a:srgbClr val="F4C1DC"/>
    <a:srgbClr val="66D0FF"/>
    <a:srgbClr val="D0CAF0"/>
    <a:srgbClr val="DAD5FA"/>
    <a:srgbClr val="FDFFE3"/>
    <a:srgbClr val="FDD5DE"/>
    <a:srgbClr val="FFB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08"/>
    <p:restoredTop sz="94626"/>
  </p:normalViewPr>
  <p:slideViewPr>
    <p:cSldViewPr snapToGrid="0" snapToObjects="1">
      <p:cViewPr varScale="1">
        <p:scale>
          <a:sx n="117" d="100"/>
          <a:sy n="117" d="100"/>
        </p:scale>
        <p:origin x="-1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2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x-none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C03D8-EFD2-DE45-9241-1BFF7E54C8E7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x-none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5167B-B67D-634C-8693-C726E2D0E84E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935761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6624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25B78DA8-A03C-364C-BA5F-BE35F37F3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D0C2C21F-60FC-CB40-A974-4A06D3FDB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C1AE354-E62D-7742-B4E4-018D1DD9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6D8A45A-24FC-B943-9674-49737C7E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6E4543D-2AC9-3E4D-9BB2-D3C4CEDB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7857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E7A84DAF-72EE-5643-A832-DB39BAF9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21D1B336-820F-E54E-9742-C4D829D68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A953454-3690-7344-AE33-3539ABFA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557C726-122F-3942-8309-FEABED64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C78730A-65F0-1147-92F6-C46C71F8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865492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D3F87959-668F-F746-94C3-85AB0767A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FC604B5D-F130-F148-9E26-60E7180FC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105E2589-ECD3-BD43-9822-5C49A43D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2F0AAB4-CE55-2C4C-968C-4CCEF68D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F898A359-52B2-5A41-83A7-656F657D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325358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43132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829223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716314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37905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442186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668302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62727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1178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DBC9320-26E2-D149-8CFC-2CC01D69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A593458F-51A3-694A-B92F-B308984F9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10AA582-3F6B-4A4F-BCC1-280A0FDF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29AFBB19-607F-984F-B894-01F25E91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DF942930-C238-714C-8DEB-907F4D97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242512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1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20102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05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26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72067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83708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17064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8190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95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7270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7222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3270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536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9DF7D65-0959-9844-B4C6-B9038FA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83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B96A1649-C826-494B-B00D-10DB05FB4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DE05C44E-5D7C-2443-95EA-B4F27D8F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9609D3D-5B47-314E-809B-E979B1D3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83CAD3F-86FD-864F-B1D8-D4F0DEF5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996000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8824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5304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4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1772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29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50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7851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3340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5376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976754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7575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621180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69342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674A108-7DAA-1343-A4C8-2A52D31F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D04B20B5-02A1-8C40-8486-D485E8057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A1CFF91C-8DB5-5B46-B50F-616A56283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BF2821E1-21C4-D34F-9767-05B440C2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86FBA0B-9124-E347-826E-EE038906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CD48D09-4508-5B45-9DF3-9709241C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048166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3284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854169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63875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76711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9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76693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83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04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13939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62767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86470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1083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3217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A968533-5B14-3742-B0D6-F64C84E5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75B72FA6-AAD5-1F45-A00A-F2EA63DF3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68910B7E-BAB0-F143-8377-9A786FDAF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CC3B9FC3-F7C7-3345-85EB-25D83070B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65538C3A-A7CA-4746-8BB6-CFC05B6C8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797EA11A-7EB2-7144-8B78-45344D28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A904C65E-6DF4-CF42-B045-3C0A34DB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21E3122D-9CD3-5648-B1DE-A284CA0B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800470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4120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0038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4004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16675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2241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5168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12901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2253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1150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4575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3219751-FC5C-074E-9B03-025B1720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D457A9BC-A5A5-8F42-8CF6-405018DB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0E256A20-5C9B-9748-AE93-1D2FC623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07A7470B-41DE-1E48-82DD-B21D7053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177152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2741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9968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8227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4203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6724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8753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2281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8665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5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8718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4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6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8994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0E33F08E-EF2C-9841-A605-12515856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F619E258-1940-7840-9B31-C9E951D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3828EA1C-E4E8-DB48-82B6-F73F7D0F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297370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9797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8592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42178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321350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647718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333917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022720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93707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293988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0974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B7C43F6-C506-EB44-9C2C-2C77E2A3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8C15327-C5AA-6644-9956-6706B6526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D0FEE8F0-7160-F441-A3DE-6AF737FE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FA99E6DB-0125-6746-9081-46AC5112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EB462B2-5F94-A341-9A43-9DB1D748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359371B9-9A39-0D43-8DCC-D9C24006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0196754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9292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535949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408639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70730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734AEB83-7FFF-DC48-8BC7-C2D3CD28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CA427DCC-9339-AA49-878F-4751F309B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6366CD07-3259-584E-BF0E-57748B818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B6342C74-8D1F-5446-A1BB-68B4751D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22459530-4B24-AD42-A1CA-B2060F0FA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4D132FB-667A-544A-9034-0FF634E8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1624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626FA6F7-31ED-B341-8A5F-D8848077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DCD406AC-6B55-0348-B8F3-54159FDD1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FD68D05-A918-D647-82BD-6B2F0606D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BB06090-61E6-204E-86D8-A8EE6F202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3862790B-4017-5743-A7E5-202D35FD7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51071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2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9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0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0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0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1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C49AFFF-5FB4-8E45-9CFB-6576FBA84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712" y="2133164"/>
            <a:ext cx="6260919" cy="4390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" y="538940"/>
            <a:ext cx="9186409" cy="122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137" y="795001"/>
            <a:ext cx="841737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</a:rPr>
              <a:t>2022  </a:t>
            </a:r>
            <a:r>
              <a:rPr lang="ko-KR" altLang="en-US" sz="4000" b="1" dirty="0">
                <a:solidFill>
                  <a:schemeClr val="accent6">
                    <a:lumMod val="75000"/>
                  </a:schemeClr>
                </a:solidFill>
              </a:rPr>
              <a:t>여름</a:t>
            </a:r>
            <a:r>
              <a:rPr lang="ko-KR" altLang="en-US" sz="4000" b="1" dirty="0">
                <a:solidFill>
                  <a:srgbClr val="C00000"/>
                </a:solidFill>
              </a:rPr>
              <a:t>성경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</a:rPr>
              <a:t>학교</a:t>
            </a:r>
          </a:p>
        </p:txBody>
      </p:sp>
    </p:spTree>
    <p:extLst>
      <p:ext uri="{BB962C8B-B14F-4D97-AF65-F5344CB8AC3E}">
        <p14:creationId xmlns:p14="http://schemas.microsoft.com/office/powerpoint/2010/main" val="8603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8_레이어 36.jpg" descr="2022 가사_0008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573904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968614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73433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3410038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56088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18_레이어 26.jpg" descr="2022 가사_0018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9804657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17_레이어 27.jpg" descr="2022 가사_0017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902281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6_레이어 28.jpg" descr="2022 가사_0016_레이어 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2798457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0_레이어 48.jpg" descr="2022 가사_0000_레이어 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3789596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14_레이어 30.jpg" descr="2022 가사_0014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461439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6_레이어 38.jpg" descr="2022 가사_0006_레이어 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032410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2022 가사_0013_레이어 31.jpg" descr="2022 가사_0013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073216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2022 가사_0012_레이어 32.jpg" descr="2022 가사_0012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468091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2022 가사_0011_레이어 33.jpg" descr="2022 가사_0011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755243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2022 가사_0010_레이어 34.jpg" descr="2022 가사_0010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731253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7_레이어 37.jpg" descr="2022 가사_0007_레이어 3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9040751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8_레이어 16.jpg" descr="2022 가사_0028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7897894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401702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933494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25_레이어 19.jpg" descr="2022 가사_0025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317067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크므츠.mp3" descr="크므츠.mp3">
            <a:hlinkClick r:id="" action="ppaction://media"/>
            <a:extLst>
              <a:ext uri="{FF2B5EF4-FFF2-40B4-BE49-F238E27FC236}">
                <a16:creationId xmlns:a16="http://schemas.microsoft.com/office/drawing/2014/main" xmlns="" id="{65644B73-8F17-7D46-87E3-333471003B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.54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599" y="6858000"/>
            <a:ext cx="812800" cy="8128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C49AFFF-5FB4-8E45-9CFB-6576FBA84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131" y="869141"/>
            <a:ext cx="5625736" cy="51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4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5_레이어 39.jpg" descr="2022 가사_0005_레이어 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037381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04_레이어 40.jpg" descr="2022 가사_0004_레이어 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079819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3_레이어 41.jpg" descr="2022 가사_0003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243948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02_레이어 42.jpg" descr="2022 가사_0002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86644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0_레이어 46.jpg" descr="2022 가사_0000_레이어 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0145010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1_레이어 44.jpg" descr="2022 가사_0001_레이어 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603845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1_레이어 47.jpg" descr="2022 가사_0001_레이어 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805166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0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2</Words>
  <Application>Microsoft Office PowerPoint</Application>
  <PresentationFormat>사용자 지정</PresentationFormat>
  <Paragraphs>1</Paragraphs>
  <Slides>29</Slides>
  <Notes>1</Notes>
  <HiddenSlides>0</HiddenSlides>
  <MMClips>1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29</vt:i4>
      </vt:variant>
    </vt:vector>
  </HeadingPairs>
  <TitlesOfParts>
    <vt:vector size="36" baseType="lpstr">
      <vt:lpstr>Office 테마</vt:lpstr>
      <vt:lpstr>8_White</vt:lpstr>
      <vt:lpstr>10_White</vt:lpstr>
      <vt:lpstr>11_White</vt:lpstr>
      <vt:lpstr>14_White</vt:lpstr>
      <vt:lpstr>5_White</vt:lpstr>
      <vt:lpstr>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강완석</dc:creator>
  <cp:lastModifiedBy>sw931</cp:lastModifiedBy>
  <cp:revision>65</cp:revision>
  <dcterms:created xsi:type="dcterms:W3CDTF">2021-03-23T01:17:16Z</dcterms:created>
  <dcterms:modified xsi:type="dcterms:W3CDTF">2022-07-16T11:16:18Z</dcterms:modified>
</cp:coreProperties>
</file>