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  <p:sldMasterId id="2147483951" r:id="rId2"/>
  </p:sldMasterIdLst>
  <p:notesMasterIdLst>
    <p:notesMasterId r:id="rId33"/>
  </p:notesMasterIdLst>
  <p:sldIdLst>
    <p:sldId id="1082" r:id="rId3"/>
    <p:sldId id="1056" r:id="rId4"/>
    <p:sldId id="1083" r:id="rId5"/>
    <p:sldId id="1191" r:id="rId6"/>
    <p:sldId id="1192" r:id="rId7"/>
    <p:sldId id="1193" r:id="rId8"/>
    <p:sldId id="1194" r:id="rId9"/>
    <p:sldId id="1202" r:id="rId10"/>
    <p:sldId id="1203" r:id="rId11"/>
    <p:sldId id="1204" r:id="rId12"/>
    <p:sldId id="1171" r:id="rId13"/>
    <p:sldId id="1041" r:id="rId14"/>
    <p:sldId id="1042" r:id="rId15"/>
    <p:sldId id="1161" r:id="rId16"/>
    <p:sldId id="1173" r:id="rId17"/>
    <p:sldId id="270" r:id="rId18"/>
    <p:sldId id="281" r:id="rId19"/>
    <p:sldId id="282" r:id="rId20"/>
    <p:sldId id="276" r:id="rId21"/>
    <p:sldId id="862" r:id="rId22"/>
    <p:sldId id="1195" r:id="rId23"/>
    <p:sldId id="1196" r:id="rId24"/>
    <p:sldId id="1197" r:id="rId25"/>
    <p:sldId id="1198" r:id="rId26"/>
    <p:sldId id="1199" r:id="rId27"/>
    <p:sldId id="1200" r:id="rId28"/>
    <p:sldId id="293" r:id="rId29"/>
    <p:sldId id="1125" r:id="rId30"/>
    <p:sldId id="280" r:id="rId31"/>
    <p:sldId id="283" r:id="rId32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CCCCFF"/>
    <a:srgbClr val="FF9900"/>
    <a:srgbClr val="FFFF00"/>
    <a:srgbClr val="000066"/>
    <a:srgbClr val="663300"/>
    <a:srgbClr val="6F95BC"/>
    <a:srgbClr val="99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8521" autoAdjust="0"/>
  </p:normalViewPr>
  <p:slideViewPr>
    <p:cSldViewPr>
      <p:cViewPr varScale="1">
        <p:scale>
          <a:sx n="98" d="100"/>
          <a:sy n="98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57ED5-A7B1-4C4F-8000-974AA6565CF7}" type="slidenum">
              <a:rPr lang="en-US" altLang="ko-KR" smtClean="0"/>
              <a:pPr/>
              <a:t>16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28</a:t>
            </a:fld>
            <a:endParaRPr lang="en-US" altLang="ko-K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마우스 오른쪽 클릭 후 텍스트편집</a:t>
            </a:r>
            <a:r>
              <a:rPr lang="en-US" altLang="ko-KR" smtClean="0"/>
              <a:t>(</a:t>
            </a:r>
            <a:r>
              <a:rPr lang="ko-KR" altLang="en-US" smtClean="0"/>
              <a:t>문자열추가</a:t>
            </a:r>
            <a:r>
              <a:rPr lang="en-US" altLang="ko-KR" smtClean="0"/>
              <a:t>) </a:t>
            </a:r>
            <a:r>
              <a:rPr lang="ko-KR" altLang="en-US" smtClean="0"/>
              <a:t>버튼 누른후 텍스트 삽입 바랍니다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175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464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5617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4914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206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681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288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728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253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7331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461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296164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1.png"/><Relationship Id="rId4" Type="http://schemas.openxmlformats.org/officeDocument/2006/relationships/slide" Target="slide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1.png"/><Relationship Id="rId4" Type="http://schemas.openxmlformats.org/officeDocument/2006/relationships/slide" Target="slide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5.png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5.png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15.png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15.png"/><Relationship Id="rId4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3816424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WordArt 144"/>
          <p:cNvSpPr>
            <a:spLocks noChangeArrowheads="1" noChangeShapeType="1" noTextEdit="1"/>
          </p:cNvSpPr>
          <p:nvPr/>
        </p:nvSpPr>
        <p:spPr bwMode="auto">
          <a:xfrm>
            <a:off x="1835696" y="1484784"/>
            <a:ext cx="4896544" cy="201622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747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988840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저희들이 초청하고 싶은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친구를 위해 애썼던 마음의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소원 또한 이루어지게 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해주세요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7364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79512" y="1628800"/>
            <a:ext cx="87496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우리들은 친구들을 선물로 받는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기쁨을 알고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처음 나온 친구들은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성령님을 선물로 받고 돌아가는 축복된 시간이 되길 소망합니다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예수님의 이름으로 기도합니다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    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아멘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!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2000" contrast="42000"/>
          </a:blip>
          <a:srcRect t="21565" b="47047"/>
          <a:stretch>
            <a:fillRect/>
          </a:stretch>
        </p:blipFill>
        <p:spPr bwMode="auto">
          <a:xfrm>
            <a:off x="251520" y="1556792"/>
            <a:ext cx="84249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2845734" y="692692"/>
            <a:ext cx="3318391" cy="769369"/>
          </a:xfrm>
          <a:prstGeom prst="rect">
            <a:avLst/>
          </a:prstGeom>
          <a:noFill/>
        </p:spPr>
        <p:txBody>
          <a:bodyPr wrap="none" lIns="91368" tIns="45684" rIns="91368" bIns="45684">
            <a:spAutoFit/>
          </a:bodyPr>
          <a:lstStyle/>
          <a:p>
            <a:pPr algn="ctr"/>
            <a:r>
              <a:rPr lang="ko-KR" altLang="en-US" sz="44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주여 이 시간</a:t>
            </a:r>
            <a:endParaRPr lang="en-US" altLang="ko-KR" sz="44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①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6000"/>
          </a:blip>
          <a:srcRect t="53195" b="14797"/>
          <a:stretch>
            <a:fillRect/>
          </a:stretch>
        </p:blipFill>
        <p:spPr bwMode="auto">
          <a:xfrm>
            <a:off x="251520" y="548680"/>
            <a:ext cx="84249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②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0" y="1628800"/>
            <a:ext cx="9143999" cy="522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경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우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주님의 말씀은 내 발의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등불이요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endParaRPr lang="en-US" altLang="ko-KR" sz="17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내 길의 빛입니다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endParaRPr lang="en-US" altLang="ko-KR" sz="17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경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우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주님의 의로운 규례들을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지키려고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</a:t>
            </a:r>
          </a:p>
          <a:p>
            <a:pPr>
              <a:buNone/>
            </a:pPr>
            <a:endParaRPr lang="en-US" altLang="ko-KR" sz="17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나는 맹세하고 또 다짐합니다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0" y="1628800"/>
            <a:ext cx="9143999" cy="52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1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경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우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나는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두 마음을 품은 자를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미워하지만</a:t>
            </a:r>
            <a:endParaRPr lang="en-US" altLang="ko-KR" sz="16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주님의 법은 사랑합니다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경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우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내 걸음걸이를 주님의 말씀에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굳게 세우시고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</a:t>
            </a:r>
            <a:endParaRPr lang="en-US" altLang="ko-KR" sz="1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어떠한 불의도 나를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지배하지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                   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못하게 해주십시오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endParaRPr lang="ko-KR" altLang="en-US" sz="4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28688"/>
          </a:xfrm>
        </p:spPr>
        <p:txBody>
          <a:bodyPr lIns="270000"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44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4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 도  신 경</a:t>
            </a:r>
            <a:endParaRPr lang="en-US" altLang="ko-KR" sz="44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31800" y="754614"/>
            <a:ext cx="82804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전능하사 천지를 만드신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그 외아들 우리 주 예수 그리스도를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믿사오니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이는 성령으로 잉태하사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0825" y="1071563"/>
            <a:ext cx="8678863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직사각형 2"/>
          <p:cNvSpPr>
            <a:spLocks noChangeArrowheads="1"/>
          </p:cNvSpPr>
          <p:nvPr/>
        </p:nvSpPr>
        <p:spPr bwMode="auto">
          <a:xfrm>
            <a:off x="428625" y="0"/>
            <a:ext cx="85725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본디오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빌라도에게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고난을 받으사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장사한 지 사흘 만에 죽은 자 가운데서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다시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살아나시며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오르사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전능하신 하나님 우편에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앉아 계시다가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저리로서 산 자와 죽은 자를 심판하러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오시리라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14313" y="71438"/>
            <a:ext cx="8643937" cy="6643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13315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직사각형 3"/>
          <p:cNvSpPr>
            <a:spLocks noChangeArrowheads="1"/>
          </p:cNvSpPr>
          <p:nvPr/>
        </p:nvSpPr>
        <p:spPr bwMode="auto">
          <a:xfrm>
            <a:off x="428625" y="357188"/>
            <a:ext cx="850106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성령을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거룩한 공회와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죄를 사하여 주시는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몸이 다시 사는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57188" y="357188"/>
            <a:ext cx="8072437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대표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김진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성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260648"/>
            <a:ext cx="8229600" cy="970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2015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243730" y="2564904"/>
            <a:ext cx="686598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오늘은</a:t>
            </a:r>
            <a:endParaRPr lang="en-US" altLang="ko-KR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성령감림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후 제</a:t>
            </a:r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22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주일</a:t>
            </a:r>
            <a:endParaRPr lang="en-US" altLang="ko-KR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입니다</a:t>
            </a:r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.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 </a:t>
            </a:r>
            <a:endParaRPr lang="en-US" altLang="ko-K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설  교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김광래 전도사님</a:t>
            </a:r>
            <a:endParaRPr lang="ko-KR" altLang="en-US" sz="4800" dirty="0" smtClean="0">
              <a:latin typeface="HY목각파임B" pitchFamily="18" charset="-127"/>
              <a:ea typeface="HY목각파임B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94" name="Picture 50" descr="구슬번호(선택)-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6262688"/>
            <a:ext cx="431800" cy="406400"/>
          </a:xfrm>
          <a:prstGeom prst="rect">
            <a:avLst/>
          </a:prstGeom>
          <a:noFill/>
        </p:spPr>
      </p:pic>
      <p:pic>
        <p:nvPicPr>
          <p:cNvPr id="57395" name="Picture 51" descr="구슬번호-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2625" y="6262688"/>
            <a:ext cx="431800" cy="406400"/>
          </a:xfrm>
          <a:prstGeom prst="rect">
            <a:avLst/>
          </a:prstGeom>
          <a:noFill/>
        </p:spPr>
      </p:pic>
      <p:pic>
        <p:nvPicPr>
          <p:cNvPr id="57396" name="Picture 52" descr="구슬번호-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13688" y="6262688"/>
            <a:ext cx="431800" cy="406400"/>
          </a:xfrm>
          <a:prstGeom prst="rect">
            <a:avLst/>
          </a:prstGeom>
          <a:noFill/>
        </p:spPr>
      </p:pic>
      <p:pic>
        <p:nvPicPr>
          <p:cNvPr id="57398" name="Picture 54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6988"/>
            <a:ext cx="914400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구슬번호(선택)-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6262688"/>
            <a:ext cx="431800" cy="406400"/>
          </a:xfrm>
          <a:prstGeom prst="rect">
            <a:avLst/>
          </a:prstGeom>
          <a:noFill/>
        </p:spPr>
      </p:pic>
      <p:pic>
        <p:nvPicPr>
          <p:cNvPr id="67589" name="Picture 5" descr="구슬번호-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2625" y="6262688"/>
            <a:ext cx="431800" cy="406400"/>
          </a:xfrm>
          <a:prstGeom prst="rect">
            <a:avLst/>
          </a:prstGeom>
          <a:noFill/>
        </p:spPr>
      </p:pic>
      <p:pic>
        <p:nvPicPr>
          <p:cNvPr id="67590" name="Picture 6" descr="구슬번호-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13688" y="6262688"/>
            <a:ext cx="431800" cy="406400"/>
          </a:xfrm>
          <a:prstGeom prst="rect">
            <a:avLst/>
          </a:prstGeom>
          <a:noFill/>
        </p:spPr>
      </p:pic>
      <p:pic>
        <p:nvPicPr>
          <p:cNvPr id="67593" name="Picture 9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6988"/>
            <a:ext cx="914400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8" name="Picture 8" descr="구슬번호-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6262688"/>
            <a:ext cx="431800" cy="406400"/>
          </a:xfrm>
          <a:prstGeom prst="rect">
            <a:avLst/>
          </a:prstGeom>
          <a:noFill/>
        </p:spPr>
      </p:pic>
      <p:pic>
        <p:nvPicPr>
          <p:cNvPr id="66569" name="Picture 9" descr="구슬번호-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6013" y="6262688"/>
            <a:ext cx="431800" cy="406400"/>
          </a:xfrm>
          <a:prstGeom prst="rect">
            <a:avLst/>
          </a:prstGeom>
          <a:noFill/>
        </p:spPr>
      </p:pic>
      <p:pic>
        <p:nvPicPr>
          <p:cNvPr id="66570" name="Picture 10" descr="구슬번호(선택)-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4950" y="6262688"/>
            <a:ext cx="431800" cy="406400"/>
          </a:xfrm>
          <a:prstGeom prst="rect">
            <a:avLst/>
          </a:prstGeom>
          <a:noFill/>
        </p:spPr>
      </p:pic>
      <p:pic>
        <p:nvPicPr>
          <p:cNvPr id="66572" name="Picture 12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6988"/>
            <a:ext cx="914400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구슬번호-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6262688"/>
            <a:ext cx="431800" cy="406400"/>
          </a:xfrm>
          <a:prstGeom prst="rect">
            <a:avLst/>
          </a:prstGeom>
          <a:noFill/>
        </p:spPr>
      </p:pic>
      <p:pic>
        <p:nvPicPr>
          <p:cNvPr id="65541" name="Picture 5" descr="구슬번호-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6013" y="6262688"/>
            <a:ext cx="431800" cy="406400"/>
          </a:xfrm>
          <a:prstGeom prst="rect">
            <a:avLst/>
          </a:prstGeom>
          <a:noFill/>
        </p:spPr>
      </p:pic>
      <p:pic>
        <p:nvPicPr>
          <p:cNvPr id="65542" name="Picture 6" descr="구슬번호(선택)-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4950" y="6262688"/>
            <a:ext cx="431800" cy="406400"/>
          </a:xfrm>
          <a:prstGeom prst="rect">
            <a:avLst/>
          </a:prstGeom>
          <a:noFill/>
        </p:spPr>
      </p:pic>
      <p:pic>
        <p:nvPicPr>
          <p:cNvPr id="65545" name="Picture 9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6988"/>
            <a:ext cx="914400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0" name="Picture 8" descr="구슬번호-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3688" y="6262688"/>
            <a:ext cx="431800" cy="406400"/>
          </a:xfrm>
          <a:prstGeom prst="rect">
            <a:avLst/>
          </a:prstGeom>
          <a:noFill/>
        </p:spPr>
      </p:pic>
      <p:pic>
        <p:nvPicPr>
          <p:cNvPr id="64521" name="Picture 9" descr="구슬번호-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6262688"/>
            <a:ext cx="431800" cy="406400"/>
          </a:xfrm>
          <a:prstGeom prst="rect">
            <a:avLst/>
          </a:prstGeom>
          <a:noFill/>
        </p:spPr>
      </p:pic>
      <p:pic>
        <p:nvPicPr>
          <p:cNvPr id="64522" name="Picture 10" descr="구슬번호(선택)-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02625" y="6262688"/>
            <a:ext cx="431800" cy="406400"/>
          </a:xfrm>
          <a:prstGeom prst="rect">
            <a:avLst/>
          </a:prstGeom>
          <a:noFill/>
        </p:spPr>
      </p:pic>
      <p:pic>
        <p:nvPicPr>
          <p:cNvPr id="64524" name="Picture 12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6988"/>
            <a:ext cx="914400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구슬번호-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3688" y="6262688"/>
            <a:ext cx="431800" cy="406400"/>
          </a:xfrm>
          <a:prstGeom prst="rect">
            <a:avLst/>
          </a:prstGeom>
          <a:noFill/>
        </p:spPr>
      </p:pic>
      <p:pic>
        <p:nvPicPr>
          <p:cNvPr id="63493" name="Picture 5" descr="구슬번호-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6262688"/>
            <a:ext cx="431800" cy="406400"/>
          </a:xfrm>
          <a:prstGeom prst="rect">
            <a:avLst/>
          </a:prstGeom>
          <a:noFill/>
        </p:spPr>
      </p:pic>
      <p:pic>
        <p:nvPicPr>
          <p:cNvPr id="63494" name="Picture 6" descr="구슬번호(선택)-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02625" y="6262688"/>
            <a:ext cx="431800" cy="406400"/>
          </a:xfrm>
          <a:prstGeom prst="rect">
            <a:avLst/>
          </a:prstGeom>
          <a:noFill/>
        </p:spPr>
      </p:pic>
      <p:pic>
        <p:nvPicPr>
          <p:cNvPr id="63498" name="Picture 10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6988"/>
            <a:ext cx="914400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헌금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err="1" smtClean="0">
                <a:latin typeface="HY목각파임B" pitchFamily="18" charset="-127"/>
                <a:ea typeface="HY목각파임B" pitchFamily="18" charset="-127"/>
              </a:rPr>
              <a:t>김태</a:t>
            </a:r>
            <a:r>
              <a:rPr lang="ko-KR" altLang="en-US" sz="4800" dirty="0" err="1" smtClean="0">
                <a:latin typeface="HY목각파임B" pitchFamily="18" charset="-127"/>
                <a:ea typeface="HY목각파임B" pitchFamily="18" charset="-127"/>
              </a:rPr>
              <a:t>리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-34925" y="0"/>
            <a:ext cx="9144000" cy="836613"/>
          </a:xfrm>
        </p:spPr>
        <p:txBody>
          <a:bodyPr lIns="810000"/>
          <a:lstStyle/>
          <a:p>
            <a:pPr eaLnBrk="1" hangingPunct="1">
              <a:defRPr/>
            </a:pPr>
            <a:r>
              <a:rPr lang="ko-KR" altLang="en-US" sz="4800" b="1" dirty="0" smtClean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9144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5288" y="134143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95288" y="314166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95288" y="494188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0" anchor="ctr"/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주기도문</a:t>
            </a:r>
            <a:endParaRPr lang="en-US" altLang="ko-KR" sz="44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8080" y="980728"/>
            <a:ext cx="85344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ko-KR" sz="10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0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계신 우리 아버지여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이름이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거룩히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여김을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받으시오며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나라가 </a:t>
            </a:r>
            <a:r>
              <a:rPr lang="ko-KR" altLang="en-US" sz="3600" dirty="0" err="1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임하시오며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뜻이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하늘에서 이루어진 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땅에서도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이루어지이다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오늘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우리에게 일용할 양식을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4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예배로의 부름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72762" y="3140968"/>
            <a:ext cx="740459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하나님은 영이시니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예배하는 자가 신령과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진정으로 예배할지니라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요 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4:24)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22531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직사각형 4"/>
          <p:cNvSpPr>
            <a:spLocks noChangeArrowheads="1"/>
          </p:cNvSpPr>
          <p:nvPr/>
        </p:nvSpPr>
        <p:spPr bwMode="auto">
          <a:xfrm>
            <a:off x="678879" y="544026"/>
            <a:ext cx="7997577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우리가 우리에게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 지은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자를 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사하여 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 죄를 사하여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우리를 시험에 들게 하지 마시옵고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다만 악에서 구하시옵소서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나라와 권세와 영광이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아버지께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있사옵나이다        아멘</a:t>
            </a:r>
            <a:r>
              <a:rPr lang="en-US" altLang="ko-KR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214313"/>
            <a:ext cx="8501063" cy="6500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대각선 방향의 모서리가 둥근 사각형 4"/>
          <p:cNvSpPr/>
          <p:nvPr/>
        </p:nvSpPr>
        <p:spPr>
          <a:xfrm>
            <a:off x="7740352" y="6237312"/>
            <a:ext cx="936104" cy="360040"/>
          </a:xfrm>
          <a:prstGeom prst="round2DiagRect">
            <a:avLst/>
          </a:prstGeom>
          <a:solidFill>
            <a:schemeClr val="tx2">
              <a:lumMod val="20000"/>
              <a:lumOff val="80000"/>
              <a:alpha val="57000"/>
            </a:schemeClr>
          </a:solidFill>
          <a:ln>
            <a:solidFill>
              <a:schemeClr val="tx2">
                <a:lumMod val="40000"/>
                <a:lumOff val="60000"/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1/4</a:t>
            </a:r>
            <a:endParaRPr lang="ko-KR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대각선 방향의 모서리가 둥근 사각형 2"/>
          <p:cNvSpPr/>
          <p:nvPr/>
        </p:nvSpPr>
        <p:spPr>
          <a:xfrm>
            <a:off x="7740352" y="6237312"/>
            <a:ext cx="936104" cy="360040"/>
          </a:xfrm>
          <a:prstGeom prst="round2DiagRect">
            <a:avLst/>
          </a:prstGeom>
          <a:solidFill>
            <a:schemeClr val="tx2">
              <a:lumMod val="20000"/>
              <a:lumOff val="80000"/>
              <a:alpha val="57000"/>
            </a:schemeClr>
          </a:solidFill>
          <a:ln>
            <a:solidFill>
              <a:schemeClr val="tx2">
                <a:lumMod val="40000"/>
                <a:lumOff val="60000"/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2/4</a:t>
            </a:r>
            <a:endParaRPr lang="ko-KR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대각선 방향의 모서리가 둥근 사각형 2"/>
          <p:cNvSpPr/>
          <p:nvPr/>
        </p:nvSpPr>
        <p:spPr>
          <a:xfrm>
            <a:off x="7740352" y="6237312"/>
            <a:ext cx="936104" cy="360040"/>
          </a:xfrm>
          <a:prstGeom prst="round2DiagRect">
            <a:avLst/>
          </a:prstGeom>
          <a:solidFill>
            <a:schemeClr val="tx2">
              <a:lumMod val="20000"/>
              <a:lumOff val="80000"/>
              <a:alpha val="57000"/>
            </a:schemeClr>
          </a:solidFill>
          <a:ln>
            <a:solidFill>
              <a:schemeClr val="tx2">
                <a:lumMod val="40000"/>
                <a:lumOff val="60000"/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3/4</a:t>
            </a:r>
            <a:endParaRPr lang="ko-KR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대각선 방향의 모서리가 둥근 사각형 2"/>
          <p:cNvSpPr/>
          <p:nvPr/>
        </p:nvSpPr>
        <p:spPr>
          <a:xfrm>
            <a:off x="7740352" y="6237312"/>
            <a:ext cx="936104" cy="360040"/>
          </a:xfrm>
          <a:prstGeom prst="round2DiagRect">
            <a:avLst/>
          </a:prstGeom>
          <a:solidFill>
            <a:schemeClr val="tx2">
              <a:lumMod val="20000"/>
              <a:lumOff val="80000"/>
              <a:alpha val="57000"/>
            </a:schemeClr>
          </a:solidFill>
          <a:ln>
            <a:solidFill>
              <a:schemeClr val="tx2">
                <a:lumMod val="40000"/>
                <a:lumOff val="60000"/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4/4</a:t>
            </a:r>
            <a:endParaRPr lang="ko-KR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556792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하나님 아버지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!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친구들의 소중함을 알게 해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주셔서 감사합니다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10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31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, 11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일에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친구초청 열매잔치를 열려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772816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이 날을 위해 </a:t>
            </a:r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한결같은 마음으로</a:t>
            </a:r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열심을 품고 눈물로 기도하며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준비하고 애쓰시는 전도사님과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선생님들의 수고가 마음의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소망한대로 이루어지게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해주시고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,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5938</TotalTime>
  <Words>400</Words>
  <Application>Microsoft Office PowerPoint</Application>
  <PresentationFormat>화면 슬라이드 쇼(4:3)</PresentationFormat>
  <Paragraphs>108</Paragraphs>
  <Slides>30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30</vt:i4>
      </vt:variant>
    </vt:vector>
  </HeadingPairs>
  <TitlesOfParts>
    <vt:vector size="32" baseType="lpstr">
      <vt:lpstr>파형</vt:lpstr>
      <vt:lpstr>1_Office 테마</vt:lpstr>
      <vt:lpstr>슬라이드 1</vt:lpstr>
      <vt:lpstr>슬라이드 2</vt:lpstr>
      <vt:lpstr>예배로의 부름</vt:lpstr>
      <vt:lpstr>슬라이드 4</vt:lpstr>
      <vt:lpstr>슬라이드 5</vt:lpstr>
      <vt:lpstr>슬라이드 6</vt:lpstr>
      <vt:lpstr>슬라이드 7</vt:lpstr>
      <vt:lpstr>공동기도</vt:lpstr>
      <vt:lpstr>공동기도</vt:lpstr>
      <vt:lpstr>공동기도</vt:lpstr>
      <vt:lpstr>공동기도</vt:lpstr>
      <vt:lpstr>슬라이드 12</vt:lpstr>
      <vt:lpstr>슬라이드 13</vt:lpstr>
      <vt:lpstr>나누어 읽는 말씀</vt:lpstr>
      <vt:lpstr>나누어 읽는 말씀</vt:lpstr>
      <vt:lpstr> 사 도  신 경</vt:lpstr>
      <vt:lpstr>슬라이드 17</vt:lpstr>
      <vt:lpstr>슬라이드 18</vt:lpstr>
      <vt:lpstr>대표 기도 – 김진성 어린이</vt:lpstr>
      <vt:lpstr>설  교 – 김광래 전도사님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헌금 기도 – 김태리 어린이</vt:lpstr>
      <vt:lpstr>광  고</vt:lpstr>
      <vt:lpstr>슬라이드 29</vt:lpstr>
      <vt:lpstr>슬라이드 30</vt:lpstr>
    </vt:vector>
  </TitlesOfParts>
  <Company>파워피티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Registered User</cp:lastModifiedBy>
  <cp:revision>755</cp:revision>
  <dcterms:created xsi:type="dcterms:W3CDTF">2002-08-20T12:26:03Z</dcterms:created>
  <dcterms:modified xsi:type="dcterms:W3CDTF">2015-10-24T02:09:16Z</dcterms:modified>
</cp:coreProperties>
</file>