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3"/>
  </p:notesMasterIdLst>
  <p:sldIdLst>
    <p:sldId id="1082" r:id="rId3"/>
    <p:sldId id="1056" r:id="rId4"/>
    <p:sldId id="1083" r:id="rId5"/>
    <p:sldId id="1223" r:id="rId6"/>
    <p:sldId id="1224" r:id="rId7"/>
    <p:sldId id="1225" r:id="rId8"/>
    <p:sldId id="1226" r:id="rId9"/>
    <p:sldId id="1227" r:id="rId10"/>
    <p:sldId id="1228" r:id="rId11"/>
    <p:sldId id="1235" r:id="rId12"/>
    <p:sldId id="1233" r:id="rId13"/>
    <p:sldId id="1232" r:id="rId14"/>
    <p:sldId id="1207" r:id="rId15"/>
    <p:sldId id="1041" r:id="rId16"/>
    <p:sldId id="1042" r:id="rId17"/>
    <p:sldId id="1161" r:id="rId18"/>
    <p:sldId id="1173" r:id="rId19"/>
    <p:sldId id="270" r:id="rId20"/>
    <p:sldId id="281" r:id="rId21"/>
    <p:sldId id="282" r:id="rId22"/>
    <p:sldId id="276" r:id="rId23"/>
    <p:sldId id="862" r:id="rId24"/>
    <p:sldId id="1229" r:id="rId25"/>
    <p:sldId id="1209" r:id="rId26"/>
    <p:sldId id="1230" r:id="rId27"/>
    <p:sldId id="1231" r:id="rId28"/>
    <p:sldId id="293" r:id="rId29"/>
    <p:sldId id="1125" r:id="rId30"/>
    <p:sldId id="280" r:id="rId31"/>
    <p:sldId id="283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489" autoAdjust="0"/>
  </p:normalViewPr>
  <p:slideViewPr>
    <p:cSldViewPr>
      <p:cViewPr varScale="1">
        <p:scale>
          <a:sx n="98" d="100"/>
          <a:sy n="98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28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04864"/>
            <a:ext cx="86409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좋으신 하나님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우리를 위하여 계획을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세우시고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큰 기쁨의 좋은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소식을 주시려고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이 땅에 보내주신 예수그리스도를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8884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우리의 마음속에 계시며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우리와 항상 함께하시고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이렇게 예쁘고 건강하게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자랄 수 있게 해 주셔서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0080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감사한 마음으로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성탄절 준비를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시작합니다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즐겁고 기쁜 마음으로 준비할 수 있게 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천사들이 예수님이 태어나신 것을 전하여 주었듯이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628800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우리들도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그리스도는 주님이시다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목소리 높여 전할 수 있게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해주세요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예수님 이름으로 기도합니다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3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승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우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한 아이가 우리를 위해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태어났다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그는 우리의 통치자가 될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것이다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승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우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천사가 그들에게 말하였다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“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두려워하지 말아라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나는 온 백성에게 큰 기쁨이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될 소식을 너희에게 전하여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준다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승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우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오늘 다윗의 동네에서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너희에게 구주가 나셨으니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그는 곧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그리스도 주님이시다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”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35187" y="2564904"/>
            <a:ext cx="48830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강 </a:t>
            </a:r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절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err="1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유여</a:t>
            </a:r>
            <a:r>
              <a:rPr lang="ko-KR" altLang="en-US" sz="4800" dirty="0" err="1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나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12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57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56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1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12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57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56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1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장민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서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02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03" name="Picture 3" descr="구슬번호(선택)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038" y="6191250"/>
            <a:ext cx="431800" cy="406400"/>
          </a:xfrm>
          <a:prstGeom prst="rect">
            <a:avLst/>
          </a:prstGeom>
          <a:noFill/>
        </p:spPr>
      </p:pic>
      <p:pic>
        <p:nvPicPr>
          <p:cNvPr id="51204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191250"/>
            <a:ext cx="431800" cy="406400"/>
          </a:xfrm>
          <a:prstGeom prst="rect">
            <a:avLst/>
          </a:prstGeom>
          <a:noFill/>
        </p:spPr>
      </p:pic>
      <p:pic>
        <p:nvPicPr>
          <p:cNvPr id="51205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9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16" cy="64797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179" name="Picture 3" descr="구슬번호(선택)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038" y="6191250"/>
            <a:ext cx="431800" cy="406400"/>
          </a:xfrm>
          <a:prstGeom prst="rect">
            <a:avLst/>
          </a:prstGeom>
          <a:noFill/>
        </p:spPr>
      </p:pic>
      <p:pic>
        <p:nvPicPr>
          <p:cNvPr id="50180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191250"/>
            <a:ext cx="431800" cy="406400"/>
          </a:xfrm>
          <a:prstGeom prst="rect">
            <a:avLst/>
          </a:prstGeom>
          <a:noFill/>
        </p:spPr>
      </p:pic>
      <p:pic>
        <p:nvPicPr>
          <p:cNvPr id="50181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9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0030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9155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  <p:pic>
        <p:nvPicPr>
          <p:cNvPr id="49156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3138" y="6191250"/>
            <a:ext cx="431800" cy="406400"/>
          </a:xfrm>
          <a:prstGeom prst="rect">
            <a:avLst/>
          </a:prstGeom>
          <a:noFill/>
        </p:spPr>
      </p:pic>
      <p:pic>
        <p:nvPicPr>
          <p:cNvPr id="49157" name="Picture 5" descr="구슬번호(선택)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20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131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  <p:pic>
        <p:nvPicPr>
          <p:cNvPr id="48132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3138" y="6191250"/>
            <a:ext cx="431800" cy="406400"/>
          </a:xfrm>
          <a:prstGeom prst="rect">
            <a:avLst/>
          </a:prstGeom>
          <a:noFill/>
        </p:spPr>
      </p:pic>
      <p:pic>
        <p:nvPicPr>
          <p:cNvPr id="48133" name="Picture 5" descr="구슬번호(선택)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20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107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62688"/>
            <a:ext cx="431800" cy="406400"/>
          </a:xfrm>
          <a:prstGeom prst="rect">
            <a:avLst/>
          </a:prstGeom>
          <a:noFill/>
        </p:spPr>
      </p:pic>
      <p:pic>
        <p:nvPicPr>
          <p:cNvPr id="47108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4575" y="6262688"/>
            <a:ext cx="431800" cy="406400"/>
          </a:xfrm>
          <a:prstGeom prst="rect">
            <a:avLst/>
          </a:prstGeom>
          <a:noFill/>
        </p:spPr>
      </p:pic>
      <p:pic>
        <p:nvPicPr>
          <p:cNvPr id="47109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083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62688"/>
            <a:ext cx="431800" cy="406400"/>
          </a:xfrm>
          <a:prstGeom prst="rect">
            <a:avLst/>
          </a:prstGeom>
          <a:noFill/>
        </p:spPr>
      </p:pic>
      <p:pic>
        <p:nvPicPr>
          <p:cNvPr id="46084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4575" y="6262688"/>
            <a:ext cx="431800" cy="406400"/>
          </a:xfrm>
          <a:prstGeom prst="rect">
            <a:avLst/>
          </a:prstGeom>
          <a:noFill/>
        </p:spPr>
      </p:pic>
      <p:pic>
        <p:nvPicPr>
          <p:cNvPr id="46085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사용자 지정 5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7030A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6190</TotalTime>
  <Words>383</Words>
  <Application>Microsoft Office PowerPoint</Application>
  <PresentationFormat>화면 슬라이드 쇼(4:3)</PresentationFormat>
  <Paragraphs>105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공동기도</vt:lpstr>
      <vt:lpstr>공동기도</vt:lpstr>
      <vt:lpstr>공동기도</vt:lpstr>
      <vt:lpstr>공동기도</vt:lpstr>
      <vt:lpstr>슬라이드 14</vt:lpstr>
      <vt:lpstr>슬라이드 15</vt:lpstr>
      <vt:lpstr>나누어 읽는 말씀</vt:lpstr>
      <vt:lpstr>나누어 읽는 말씀</vt:lpstr>
      <vt:lpstr> 사 도  신 경</vt:lpstr>
      <vt:lpstr>슬라이드 19</vt:lpstr>
      <vt:lpstr>슬라이드 20</vt:lpstr>
      <vt:lpstr>대표 기도 – 유여나 어린이</vt:lpstr>
      <vt:lpstr>설  교 – 김광래 전도사님</vt:lpstr>
      <vt:lpstr>슬라이드 23</vt:lpstr>
      <vt:lpstr>슬라이드 24</vt:lpstr>
      <vt:lpstr>슬라이드 25</vt:lpstr>
      <vt:lpstr>슬라이드 26</vt:lpstr>
      <vt:lpstr>헌금 기도 – 장민서 어린이</vt:lpstr>
      <vt:lpstr>광  고</vt:lpstr>
      <vt:lpstr>슬라이드 29</vt:lpstr>
      <vt:lpstr>슬라이드 30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788</cp:revision>
  <dcterms:created xsi:type="dcterms:W3CDTF">2002-08-20T12:26:03Z</dcterms:created>
  <dcterms:modified xsi:type="dcterms:W3CDTF">2015-12-05T00:20:58Z</dcterms:modified>
</cp:coreProperties>
</file>