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50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84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45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358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6393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31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910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00306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756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551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8103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534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5B171-3B3A-44E7-B18A-EFC0A031359F}" type="datetimeFigureOut">
              <a:rPr lang="ko-KR" altLang="en-US" smtClean="0"/>
              <a:t>2022-11-13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98BA-2819-4B8C-98F3-56CD7E1F200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0060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earch.pstatic.net/common/?src=http%3A%2F%2Fblogfiles.naver.net%2FMjAyMjExMDRfMTM4%2FMDAxNjY3NTI5OTQ4MzAz.nTJRnfwirnKslaKX0lZh7kkJfWtdyAaubuNL5lwy-VIg.3CnWXXnCBB1Dhy7eZtvkHSRuBcu1j7mpS6lgr_fuRmYg.JPEG.miju1110%2F%25BC%25BA%25B1%25B8.jp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16632"/>
            <a:ext cx="866775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625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earch.pstatic.net/common/?src=http%3A%2F%2Fblogfiles.naver.net%2FMjAxNzExMTlfNCAg%2FMDAxNTExMDg1MTEyMTc1.YvIfv4fBWKuXzn4jkW_YnqwUwsL8mLnnrXUN3HVtGoQg.N3BNJQnydy41NPSSvKf6tTKLJqYN7zyEacaTaRavankg.JPEG.joykimmi%2FNaverBlog_20171119_185151_00.jpg&amp;type=sc960_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04664"/>
            <a:ext cx="57606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098578"/>
          </a:xfrm>
        </p:spPr>
        <p:txBody>
          <a:bodyPr>
            <a:normAutofit/>
          </a:bodyPr>
          <a:lstStyle/>
          <a:p>
            <a:r>
              <a:rPr lang="ko-KR" altLang="en-US" sz="8000" dirty="0" err="1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또띠아</a:t>
            </a:r>
            <a:r>
              <a:rPr lang="ko-KR" altLang="en-US" sz="8000" dirty="0" smtClean="0">
                <a:latin typeface="210 러블리베이비 R" panose="02020603020101020101" pitchFamily="18" charset="-127"/>
                <a:ea typeface="210 러블리베이비 R" panose="02020603020101020101" pitchFamily="18" charset="-127"/>
              </a:rPr>
              <a:t> 피자 만들기</a:t>
            </a:r>
            <a:endParaRPr lang="ko-KR" altLang="en-US" sz="8000" dirty="0">
              <a:latin typeface="210 러블리베이비 R" panose="02020603020101020101" pitchFamily="18" charset="-127"/>
              <a:ea typeface="210 러블리베이비 R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568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69" t="25816" r="23963" b="15461"/>
          <a:stretch/>
        </p:blipFill>
        <p:spPr bwMode="auto">
          <a:xfrm>
            <a:off x="611560" y="260648"/>
            <a:ext cx="8073251" cy="635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812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22" t="24965" r="30586" b="22411"/>
          <a:stretch/>
        </p:blipFill>
        <p:spPr bwMode="auto">
          <a:xfrm>
            <a:off x="899592" y="548680"/>
            <a:ext cx="7344815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883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84" t="22979" r="21602" b="8419"/>
          <a:stretch/>
        </p:blipFill>
        <p:spPr bwMode="auto">
          <a:xfrm>
            <a:off x="827584" y="476672"/>
            <a:ext cx="7376048" cy="6067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808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8" t="40323" r="21772" b="20739"/>
          <a:stretch/>
        </p:blipFill>
        <p:spPr bwMode="auto">
          <a:xfrm>
            <a:off x="107504" y="1362075"/>
            <a:ext cx="8928992" cy="4991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37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29" t="21702" r="24442" b="22837"/>
          <a:stretch/>
        </p:blipFill>
        <p:spPr bwMode="auto">
          <a:xfrm>
            <a:off x="395536" y="188640"/>
            <a:ext cx="8456518" cy="638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05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</Words>
  <Application>Microsoft Office PowerPoint</Application>
  <PresentationFormat>화면 슬라이드 쇼(4:3)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9" baseType="lpstr">
      <vt:lpstr>Office 테마</vt:lpstr>
      <vt:lpstr>PowerPoint 프레젠테이션</vt:lpstr>
      <vt:lpstr>PowerPoint 프레젠테이션</vt:lpstr>
      <vt:lpstr>또띠아 피자 만들기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Registered User</dc:creator>
  <cp:lastModifiedBy>Registered User</cp:lastModifiedBy>
  <cp:revision>3</cp:revision>
  <dcterms:created xsi:type="dcterms:W3CDTF">2022-11-12T22:51:01Z</dcterms:created>
  <dcterms:modified xsi:type="dcterms:W3CDTF">2022-11-12T23:08:44Z</dcterms:modified>
</cp:coreProperties>
</file>