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4"/>
  </p:notesMasterIdLst>
  <p:sldIdLst>
    <p:sldId id="1082" r:id="rId3"/>
    <p:sldId id="1056" r:id="rId4"/>
    <p:sldId id="1083" r:id="rId5"/>
    <p:sldId id="1217" r:id="rId6"/>
    <p:sldId id="1218" r:id="rId7"/>
    <p:sldId id="1219" r:id="rId8"/>
    <p:sldId id="1220" r:id="rId9"/>
    <p:sldId id="1221" r:id="rId10"/>
    <p:sldId id="1206" r:id="rId11"/>
    <p:sldId id="1203" r:id="rId12"/>
    <p:sldId id="1222" r:id="rId13"/>
    <p:sldId id="1207" r:id="rId14"/>
    <p:sldId id="1041" r:id="rId15"/>
    <p:sldId id="1042" r:id="rId16"/>
    <p:sldId id="1161" r:id="rId17"/>
    <p:sldId id="1173" r:id="rId18"/>
    <p:sldId id="270" r:id="rId19"/>
    <p:sldId id="281" r:id="rId20"/>
    <p:sldId id="282" r:id="rId21"/>
    <p:sldId id="276" r:id="rId22"/>
    <p:sldId id="862" r:id="rId23"/>
    <p:sldId id="1209" r:id="rId24"/>
    <p:sldId id="1210" r:id="rId25"/>
    <p:sldId id="1211" r:id="rId26"/>
    <p:sldId id="1212" r:id="rId27"/>
    <p:sldId id="1213" r:id="rId28"/>
    <p:sldId id="1214" r:id="rId29"/>
    <p:sldId id="293" r:id="rId30"/>
    <p:sldId id="1125" r:id="rId31"/>
    <p:sldId id="280" r:id="rId32"/>
    <p:sldId id="283" r:id="rId3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29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168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다른 어떤 것에도 마음을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빼앗기지 않고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 것에는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하고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다른 것에는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아니요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라고 말할 수 있는 순종의 마음도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8884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우리들이 하는 모든 것에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오직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하나님에 대한 믿음과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사랑이 있게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하나님을 더욱 의지하여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믿지 않는 친구와 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628800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도움이 필요한 친구들에게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도움을 주는 책임감 있는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현대교회 어린이들이 되길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원합니다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예수님 이름으로 기도합니다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6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6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그의 인자하심이 영원하다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그가 하신 일을 만민에게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알려라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인자하심을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놀라운 구원을 감사하여라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6663" y="2564904"/>
            <a:ext cx="63001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후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마지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막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김보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경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김광래 전도사님</a:t>
            </a:r>
            <a:endParaRPr lang="ko-KR" altLang="en-US" sz="4800" dirty="0" smtClean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7" descr="0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그림 8" descr="그림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 descr="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그림 8" descr="그림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8" descr="0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그림 8" descr="그림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6" descr="0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그림 7" descr="그림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6" descr="0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그림 7" descr="그림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6" descr="0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그림 7" descr="그림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5263"/>
            <a:ext cx="91440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최민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준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2052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3076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\\신수정\HYMN\복음완성\자차\주안에우린하나a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4100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\\신수정\HYMN\복음완성\자차\주안에우린하나a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5124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5" name="Picture 5" descr="\\신수정\HYMN\복음완성\자차\주안에우린하나a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ko-KR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/>
          </a:p>
        </p:txBody>
      </p:sp>
      <p:pic>
        <p:nvPicPr>
          <p:cNvPr id="6148" name="Picture 4" descr="\\신수정\HYMN\복음완성\자차\주안에우린하나a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9" name="Picture 5" descr="\\신수정\HYMN\복음완성\자차\주안에우린하나a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55679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하나님께 예배드림을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감사드립니다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예배를 통해 주님과 함께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기뻐할 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있게 해 주시고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말씀을 사랑하여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말씀 따라 살아 갈 수 있는 마음가짐을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6094</TotalTime>
  <Words>384</Words>
  <Application>Microsoft Office PowerPoint</Application>
  <PresentationFormat>화면 슬라이드 쇼(4:3)</PresentationFormat>
  <Paragraphs>103</Paragraphs>
  <Slides>31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33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공동기도</vt:lpstr>
      <vt:lpstr>공동기도</vt:lpstr>
      <vt:lpstr>공동기도</vt:lpstr>
      <vt:lpstr>공동기도</vt:lpstr>
      <vt:lpstr>슬라이드 13</vt:lpstr>
      <vt:lpstr>슬라이드 14</vt:lpstr>
      <vt:lpstr>나누어 읽는 말씀</vt:lpstr>
      <vt:lpstr>나누어 읽는 말씀</vt:lpstr>
      <vt:lpstr> 사 도  신 경</vt:lpstr>
      <vt:lpstr>슬라이드 18</vt:lpstr>
      <vt:lpstr>슬라이드 19</vt:lpstr>
      <vt:lpstr>대표 기도 – 김보경 어린이</vt:lpstr>
      <vt:lpstr>설  교 – 김광래 전도사님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헌금 기도 – 최민준 어린이</vt:lpstr>
      <vt:lpstr>광  고</vt:lpstr>
      <vt:lpstr>슬라이드 30</vt:lpstr>
      <vt:lpstr>슬라이드 31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775</cp:revision>
  <dcterms:created xsi:type="dcterms:W3CDTF">2002-08-20T12:26:03Z</dcterms:created>
  <dcterms:modified xsi:type="dcterms:W3CDTF">2015-11-21T01:50:12Z</dcterms:modified>
</cp:coreProperties>
</file>