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62" r:id="rId2"/>
    <p:sldId id="334" r:id="rId3"/>
    <p:sldId id="328" r:id="rId4"/>
    <p:sldId id="341" r:id="rId5"/>
    <p:sldId id="302" r:id="rId6"/>
    <p:sldId id="322" r:id="rId7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D5FA"/>
    <a:srgbClr val="FF8770"/>
    <a:srgbClr val="EF7965"/>
    <a:srgbClr val="F1BAD9"/>
    <a:srgbClr val="A6A6D4"/>
    <a:srgbClr val="B47BB4"/>
    <a:srgbClr val="F4C1DC"/>
    <a:srgbClr val="66D0FF"/>
    <a:srgbClr val="D0C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23"/>
    <p:restoredTop sz="94626"/>
  </p:normalViewPr>
  <p:slideViewPr>
    <p:cSldViewPr snapToGrid="0" snapToObjects="1">
      <p:cViewPr>
        <p:scale>
          <a:sx n="86" d="100"/>
          <a:sy n="86" d="100"/>
        </p:scale>
        <p:origin x="-202" y="2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x-none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C03D8-EFD2-DE45-9241-1BFF7E54C8E7}" type="datetimeFigureOut">
              <a:rPr kumimoji="1" lang="x-none" altLang="en-US" smtClean="0"/>
              <a:t>2022-07-21</a:t>
            </a:fld>
            <a:endParaRPr kumimoji="1" lang="x-none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x-none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5167B-B67D-634C-8693-C726E2D0E84E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193576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85167B-B67D-634C-8693-C726E2D0E84E}" type="slidenum">
              <a:rPr kumimoji="1" lang="x-none" altLang="en-US" smtClean="0"/>
              <a:t>1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375507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85167B-B67D-634C-8693-C726E2D0E84E}" type="slidenum">
              <a:rPr kumimoji="1" lang="x-none" altLang="en-US" smtClean="0"/>
              <a:t>5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1398946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5B78DA8-A03C-364C-BA5F-BE35F37F3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D0C2C21F-60FC-CB40-A974-4A06D3FDB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  <a:endParaRPr kumimoji="1" lang="x-none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C1AE354-E62D-7742-B4E4-018D1DD96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2022-07-21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76D8A45A-24FC-B943-9674-49737C7E5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6E4543D-2AC9-3E4D-9BB2-D3C4CEDBB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47857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E7A84DAF-72EE-5643-A832-DB39BAF90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21D1B336-820F-E54E-9742-C4D829D68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EA953454-3690-7344-AE33-3539ABFAF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2022-07-21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A557C726-122F-3942-8309-FEABED64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8C78730A-65F0-1147-92F6-C46C71F8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186549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D3F87959-668F-F746-94C3-85AB0767AF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FC604B5D-F130-F148-9E26-60E7180FCE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05E2589-ECD3-BD43-9822-5C49A43D4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2022-07-21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2F0AAB4-CE55-2C4C-968C-4CCEF68DE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F898A359-52B2-5A41-83A7-656F657D1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325358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DBC9320-26E2-D149-8CFC-2CC01D696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A593458F-51A3-694A-B92F-B308984F9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10AA582-3F6B-4A4F-BCC1-280A0FDF8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2022-07-21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29AFBB19-607F-984F-B894-01F25E916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F942930-C238-714C-8DEB-907F4D975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424251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9DF7D65-0959-9844-B4C6-B9038FA0D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B96A1649-C826-494B-B00D-10DB05FB4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E05C44E-5D7C-2443-95EA-B4F27D8FA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2022-07-21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9609D3D-5B47-314E-809B-E979B1D38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C83CAD3F-86FD-864F-B1D8-D4F0DEF5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199600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674A108-7DAA-1343-A4C8-2A52D31F0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D04B20B5-02A1-8C40-8486-D485E8057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A1CFF91C-8DB5-5B46-B50F-616A56283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BF2821E1-21C4-D34F-9767-05B440C23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2022-07-21</a:t>
            </a:fld>
            <a:endParaRPr kumimoji="1" lang="x-none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786FBA0B-9124-E347-826E-EE0389068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ECD48D09-4508-5B45-9DF3-9709241CC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104816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A968533-5B14-3742-B0D6-F64C84E50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75B72FA6-AAD5-1F45-A00A-F2EA63DF3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68910B7E-BAB0-F143-8377-9A786FDAF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CC3B9FC3-F7C7-3345-85EB-25D83070B3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65538C3A-A7CA-4746-8BB6-CFC05B6C8B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797EA11A-7EB2-7144-8B78-45344D284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2022-07-21</a:t>
            </a:fld>
            <a:endParaRPr kumimoji="1" lang="x-none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A904C65E-6DF4-CF42-B045-3C0A34DBD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21E3122D-9CD3-5648-B1DE-A284CA0B8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80047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3219751-FC5C-074E-9B03-025B1720F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D457A9BC-A5A5-8F42-8CF6-405018DBB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2022-07-21</a:t>
            </a:fld>
            <a:endParaRPr kumimoji="1" lang="x-none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0E256A20-5C9B-9748-AE93-1D2FC6231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07A7470B-41DE-1E48-82DD-B21D7053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4177152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0E33F08E-EF2C-9841-A605-125158563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2022-07-21</a:t>
            </a:fld>
            <a:endParaRPr kumimoji="1" lang="x-none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F619E258-1940-7840-9B31-C9E951DF8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3828EA1C-E4E8-DB48-82B6-F73F7D0F5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2973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AB7C43F6-C506-EB44-9C2C-2C77E2A3F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18C15327-C5AA-6644-9956-6706B6526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D0FEE8F0-7160-F441-A3DE-6AF737FED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FA99E6DB-0125-6746-9081-46AC51122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2022-07-21</a:t>
            </a:fld>
            <a:endParaRPr kumimoji="1" lang="x-none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0EB462B2-5F94-A341-9A43-9DB1D748C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359371B9-9A39-0D43-8DCC-D9C240069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401967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34AEB83-7FFF-DC48-8BC7-C2D3CD282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CA427DCC-9339-AA49-878F-4751F309B6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x-none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6366CD07-3259-584E-BF0E-57748B818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B6342C74-8D1F-5446-A1BB-68B4751D7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28DA-1F49-CD48-BE52-5BA9C6716DE2}" type="datetimeFigureOut">
              <a:rPr kumimoji="1" lang="x-none" altLang="en-US" smtClean="0"/>
              <a:t>2022-07-21</a:t>
            </a:fld>
            <a:endParaRPr kumimoji="1" lang="x-none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2459530-4B24-AD42-A1CA-B2060F0FA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x-none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74D132FB-667A-544A-9034-0FF634E8B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11624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626FA6F7-31ED-B341-8A5F-D88480775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  <a:endParaRPr kumimoji="1" lang="x-none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DCD406AC-6B55-0348-B8F3-54159FDD1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x-none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FD68D05-A918-D647-82BD-6B2F0606D5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B28DA-1F49-CD48-BE52-5BA9C6716DE2}" type="datetimeFigureOut">
              <a:rPr kumimoji="1" lang="x-none" altLang="en-US" smtClean="0"/>
              <a:t>2022-07-21</a:t>
            </a:fld>
            <a:endParaRPr kumimoji="1" lang="x-none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ABB06090-61E6-204E-86D8-A8EE6F202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x-none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3862790B-4017-5743-A7E5-202D35FD79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FA966-6DDA-5D4D-B192-45A3D8B96B8B}" type="slidenum">
              <a:rPr kumimoji="1" lang="x-none" altLang="en-US" smtClean="0"/>
              <a:t>‹#›</a:t>
            </a:fld>
            <a:endParaRPr kumimoji="1" lang="x-none" altLang="en-US"/>
          </a:p>
        </p:txBody>
      </p:sp>
    </p:spTree>
    <p:extLst>
      <p:ext uri="{BB962C8B-B14F-4D97-AF65-F5344CB8AC3E}">
        <p14:creationId xmlns:p14="http://schemas.microsoft.com/office/powerpoint/2010/main" val="151071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1.png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3.png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6.png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media" Target="../media/media3.mp3"/><Relationship Id="rId1" Type="http://schemas.openxmlformats.org/officeDocument/2006/relationships/audio" Target="NULL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D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48A4AEBF-FE20-444B-B5B7-1B7EF0B9640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36" name="pfehide3" hidden="1">
            <a:extLst>
              <a:ext uri="{FF2B5EF4-FFF2-40B4-BE49-F238E27FC236}">
                <a16:creationId xmlns:a16="http://schemas.microsoft.com/office/drawing/2014/main" xmlns="" id="{B39CF92D-BEFF-4944-84F9-003EFF2CFE0E}"/>
              </a:ext>
            </a:extLst>
          </p:cNvPr>
          <p:cNvSpPr txBox="1"/>
          <p:nvPr/>
        </p:nvSpPr>
        <p:spPr>
          <a:xfrm>
            <a:off x="3885145" y="1100746"/>
            <a:ext cx="549826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ko-KR" altLang="en-US" sz="11500" b="1" dirty="0">
                <a:ln w="34925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alnan OTF" panose="020B0600000101010101" pitchFamily="34" charset="-127"/>
                <a:ea typeface="Jalnan OTF" panose="020B0600000101010101" pitchFamily="34" charset="-127"/>
              </a:rPr>
              <a:t>좋아</a:t>
            </a:r>
            <a:r>
              <a:rPr kumimoji="1" lang="ko-KR" altLang="en-US" sz="16600" b="1" dirty="0">
                <a:ln w="34925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Jalnan OTF" panose="020B0600000101010101" pitchFamily="34" charset="-127"/>
                <a:ea typeface="Jalnan OTF" panose="020B0600000101010101" pitchFamily="34" charset="-127"/>
              </a:rPr>
              <a:t>요</a:t>
            </a:r>
            <a:endParaRPr kumimoji="1" lang="x-none" altLang="en-US" sz="9600" b="1" dirty="0">
              <a:ln w="34925">
                <a:solidFill>
                  <a:schemeClr val="bg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Jalnan OTF" panose="020B0600000101010101" pitchFamily="34" charset="-127"/>
              <a:ea typeface="Jalnan OTF" panose="020B0600000101010101" pitchFamily="34" charset="-127"/>
            </a:endParaRPr>
          </a:p>
        </p:txBody>
      </p:sp>
      <p:grpSp>
        <p:nvGrpSpPr>
          <p:cNvPr id="15" name="pfehide4" hidden="1">
            <a:extLst>
              <a:ext uri="{FF2B5EF4-FFF2-40B4-BE49-F238E27FC236}">
                <a16:creationId xmlns:a16="http://schemas.microsoft.com/office/drawing/2014/main" xmlns="" id="{DBDF1C59-45D7-4844-9C52-1444FF8860EB}"/>
              </a:ext>
            </a:extLst>
          </p:cNvPr>
          <p:cNvGrpSpPr/>
          <p:nvPr/>
        </p:nvGrpSpPr>
        <p:grpSpPr>
          <a:xfrm>
            <a:off x="2844748" y="896053"/>
            <a:ext cx="4161899" cy="1137975"/>
            <a:chOff x="2844748" y="896053"/>
            <a:chExt cx="4161899" cy="1137975"/>
          </a:xfrm>
        </p:grpSpPr>
        <p:sp>
          <p:nvSpPr>
            <p:cNvPr id="41" name="모서리가 둥근 직사각형 40" hidden="1">
              <a:extLst>
                <a:ext uri="{FF2B5EF4-FFF2-40B4-BE49-F238E27FC236}">
                  <a16:creationId xmlns:a16="http://schemas.microsoft.com/office/drawing/2014/main" xmlns="" id="{D7670DAB-632C-0345-9F1C-26CD945C08EC}"/>
                </a:ext>
              </a:extLst>
            </p:cNvPr>
            <p:cNvSpPr/>
            <p:nvPr/>
          </p:nvSpPr>
          <p:spPr>
            <a:xfrm>
              <a:off x="2844748" y="926032"/>
              <a:ext cx="4161899" cy="110799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x-none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TextBox 36" hidden="1">
              <a:extLst>
                <a:ext uri="{FF2B5EF4-FFF2-40B4-BE49-F238E27FC236}">
                  <a16:creationId xmlns:a16="http://schemas.microsoft.com/office/drawing/2014/main" xmlns="" id="{6B734406-3BEF-A844-976A-C76D51677F68}"/>
                </a:ext>
              </a:extLst>
            </p:cNvPr>
            <p:cNvSpPr txBox="1"/>
            <p:nvPr/>
          </p:nvSpPr>
          <p:spPr>
            <a:xfrm>
              <a:off x="3018155" y="896053"/>
              <a:ext cx="3880434" cy="1107996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>
              <a:defPPr>
                <a:defRPr lang="x-non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ko-KR" altLang="en-US" sz="6600" b="1" dirty="0">
                  <a:ln w="34925">
                    <a:noFill/>
                  </a:ln>
                  <a:solidFill>
                    <a:srgbClr val="51A4CD"/>
                  </a:solidFill>
                  <a:latin typeface="Jalnan OTF" panose="020B0600000101010101" pitchFamily="34" charset="-127"/>
                  <a:ea typeface="Jalnan OTF" panose="020B0600000101010101" pitchFamily="34" charset="-127"/>
                </a:rPr>
                <a:t>들썩</a:t>
              </a:r>
              <a:r>
                <a:rPr kumimoji="1" lang="ko-KR" altLang="en-US" sz="6600" b="1" dirty="0">
                  <a:ln w="34925">
                    <a:noFill/>
                  </a:ln>
                  <a:solidFill>
                    <a:srgbClr val="FF797A"/>
                  </a:solidFill>
                  <a:latin typeface="Jalnan OTF" panose="020B0600000101010101" pitchFamily="34" charset="-127"/>
                  <a:ea typeface="Jalnan OTF" panose="020B0600000101010101" pitchFamily="34" charset="-127"/>
                </a:rPr>
                <a:t>들썩</a:t>
              </a:r>
              <a:endParaRPr kumimoji="1" lang="x-none" altLang="en-US" sz="6600" b="1" dirty="0">
                <a:ln w="34925">
                  <a:noFill/>
                </a:ln>
                <a:solidFill>
                  <a:srgbClr val="FF797A"/>
                </a:solidFill>
                <a:latin typeface="Jalnan OTF" panose="020B0600000101010101" pitchFamily="34" charset="-127"/>
                <a:ea typeface="Jalnan OTF" panose="020B0600000101010101" pitchFamily="34" charset="-127"/>
              </a:endParaRPr>
            </a:p>
          </p:txBody>
        </p:sp>
      </p:grpSp>
      <p:pic>
        <p:nvPicPr>
          <p:cNvPr id="4" name="그림 3" descr="텍스트, 벡터그래픽이(가) 표시된 사진  자동 생성된 설명">
            <a:extLst>
              <a:ext uri="{FF2B5EF4-FFF2-40B4-BE49-F238E27FC236}">
                <a16:creationId xmlns:a16="http://schemas.microsoft.com/office/drawing/2014/main" xmlns="" id="{6CC85007-EA6F-D94D-8E91-BB17503109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660" y="3567688"/>
            <a:ext cx="3492559" cy="2914715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xmlns="" id="{347F80A6-22D4-2449-A286-0E709771D6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8722595" y="3747624"/>
            <a:ext cx="2653723" cy="2792028"/>
          </a:xfrm>
          <a:prstGeom prst="rect">
            <a:avLst/>
          </a:prstGeom>
        </p:spPr>
      </p:pic>
      <p:pic>
        <p:nvPicPr>
          <p:cNvPr id="9" name="그림 8" descr="텍스트, 벡터그래픽이(가) 표시된 사진  자동 생성된 설명">
            <a:extLst>
              <a:ext uri="{FF2B5EF4-FFF2-40B4-BE49-F238E27FC236}">
                <a16:creationId xmlns:a16="http://schemas.microsoft.com/office/drawing/2014/main" xmlns="" id="{A6599218-1165-4F46-A1B8-1928A55E757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61040" y="4411041"/>
            <a:ext cx="2171967" cy="2280149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xmlns="" id="{C7801E2D-1870-924E-8867-B6449044BBC2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3616" y="223340"/>
            <a:ext cx="1272853" cy="1158364"/>
          </a:xfrm>
          <a:prstGeom prst="rect">
            <a:avLst/>
          </a:prstGeom>
        </p:spPr>
      </p:pic>
      <p:pic>
        <p:nvPicPr>
          <p:cNvPr id="16" name="뾰로롱" descr="뾰로롱">
            <a:hlinkClick r:id="" action="ppaction://media"/>
            <a:extLst>
              <a:ext uri="{FF2B5EF4-FFF2-40B4-BE49-F238E27FC236}">
                <a16:creationId xmlns:a16="http://schemas.microsoft.com/office/drawing/2014/main" xmlns="" id="{6988BC2E-4ADA-5648-A3D1-D462CF59090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98113" y="7053817"/>
            <a:ext cx="812800" cy="8128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6F1B5D2-7304-4D3D-B9EB-E0E58347CAFD}"/>
              </a:ext>
            </a:extLst>
          </p:cNvPr>
          <p:cNvSpPr txBox="1"/>
          <p:nvPr/>
        </p:nvSpPr>
        <p:spPr>
          <a:xfrm>
            <a:off x="2237434" y="1230566"/>
            <a:ext cx="88159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b="1" dirty="0" smtClean="0"/>
              <a:t>설렘이 세포를 깨워라</a:t>
            </a:r>
            <a:endParaRPr lang="ko-KR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93660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03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per Turn Page" descr="Paper Turn Page">
            <a:hlinkClick r:id="" action="ppaction://media"/>
            <a:extLst>
              <a:ext uri="{FF2B5EF4-FFF2-40B4-BE49-F238E27FC236}">
                <a16:creationId xmlns:a16="http://schemas.microsoft.com/office/drawing/2014/main" xmlns="" id="{DE28F3D0-E4DC-884E-9B56-7573C760BA2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7109239"/>
            <a:ext cx="812800" cy="812800"/>
          </a:xfrm>
          <a:prstGeom prst="rect">
            <a:avLst/>
          </a:prstGeom>
        </p:spPr>
      </p:pic>
      <p:pic>
        <p:nvPicPr>
          <p:cNvPr id="8" name="그림 7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xmlns="" id="{2282ED5B-3E4A-614D-9E70-855839E0FBB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7041" y="221701"/>
            <a:ext cx="1388110" cy="4487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85682" y="1518082"/>
            <a:ext cx="920614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err="1" smtClean="0"/>
              <a:t>참좋으신</a:t>
            </a:r>
            <a:r>
              <a:rPr lang="ko-KR" altLang="en-US" sz="2800" dirty="0" smtClean="0"/>
              <a:t> 하나님은 날마다 우리를 예배의 자리로 초청하고 계세요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하지만 예배를 드리지 못하도록 우리를 방해하고 유혹하는 것들이 너무 많아요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늦잠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유튜브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게임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귀찮음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휴대폰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놀이동산 등등</a:t>
            </a:r>
            <a:endParaRPr lang="en-US" altLang="ko-KR" sz="2800" dirty="0" smtClean="0"/>
          </a:p>
          <a:p>
            <a:endParaRPr lang="en-US" altLang="ko-KR" sz="2800" dirty="0"/>
          </a:p>
          <a:p>
            <a:r>
              <a:rPr lang="ko-KR" altLang="en-US" sz="2800" dirty="0" smtClean="0"/>
              <a:t>우리에게는 이러한 유혹에서 예배를 지키고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하나님을 만남에 설레는 우리의 설렘이 세포를 깨워야 해요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6F1B5D2-7304-4D3D-B9EB-E0E58347CAFD}"/>
              </a:ext>
            </a:extLst>
          </p:cNvPr>
          <p:cNvSpPr txBox="1"/>
          <p:nvPr/>
        </p:nvSpPr>
        <p:spPr>
          <a:xfrm>
            <a:off x="985683" y="573619"/>
            <a:ext cx="8815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들어가는 말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0068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8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6C37DD13-706F-1B4E-9F8A-924747C391FD}"/>
              </a:ext>
            </a:extLst>
          </p:cNvPr>
          <p:cNvSpPr/>
          <p:nvPr/>
        </p:nvSpPr>
        <p:spPr>
          <a:xfrm>
            <a:off x="472440" y="500188"/>
            <a:ext cx="11247120" cy="6161870"/>
          </a:xfrm>
          <a:prstGeom prst="rect">
            <a:avLst/>
          </a:prstGeom>
          <a:solidFill>
            <a:schemeClr val="bg1"/>
          </a:solidFill>
          <a:ln w="63500">
            <a:solidFill>
              <a:srgbClr val="2980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x-none" altLang="en-US" dirty="0">
              <a:ln>
                <a:solidFill>
                  <a:srgbClr val="81CBC5"/>
                </a:solidFill>
              </a:ln>
            </a:endParaRPr>
          </a:p>
        </p:txBody>
      </p:sp>
      <p:pic>
        <p:nvPicPr>
          <p:cNvPr id="25" name="PFE element 14">
            <a:extLst>
              <a:ext uri="{FF2B5EF4-FFF2-40B4-BE49-F238E27FC236}">
                <a16:creationId xmlns:a16="http://schemas.microsoft.com/office/drawing/2014/main" xmlns="" id="{7747169B-7B93-6216-E635-B86EBAE31DFE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9824681" y="235483"/>
            <a:ext cx="363517" cy="529407"/>
          </a:xfrm>
          <a:prstGeom prst="rect">
            <a:avLst/>
          </a:prstGeom>
        </p:spPr>
      </p:pic>
      <p:pic>
        <p:nvPicPr>
          <p:cNvPr id="27" name="PFE element 15">
            <a:extLst>
              <a:ext uri="{FF2B5EF4-FFF2-40B4-BE49-F238E27FC236}">
                <a16:creationId xmlns:a16="http://schemas.microsoft.com/office/drawing/2014/main" xmlns="" id="{774E933A-DE2E-FBC0-F8D7-24E9031DC513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2003802" y="259453"/>
            <a:ext cx="363517" cy="529407"/>
          </a:xfrm>
          <a:prstGeom prst="rect">
            <a:avLst/>
          </a:prstGeom>
        </p:spPr>
      </p:pic>
      <p:cxnSp>
        <p:nvCxnSpPr>
          <p:cNvPr id="9" name="직선 연결선[R] 8">
            <a:extLst>
              <a:ext uri="{FF2B5EF4-FFF2-40B4-BE49-F238E27FC236}">
                <a16:creationId xmlns:a16="http://schemas.microsoft.com/office/drawing/2014/main" xmlns="" id="{9478F9AA-C57C-3B45-91A0-447DE41DC1EA}"/>
              </a:ext>
            </a:extLst>
          </p:cNvPr>
          <p:cNvCxnSpPr>
            <a:cxnSpLocks/>
          </p:cNvCxnSpPr>
          <p:nvPr/>
        </p:nvCxnSpPr>
        <p:spPr>
          <a:xfrm>
            <a:off x="640080" y="2053450"/>
            <a:ext cx="10927080" cy="0"/>
          </a:xfrm>
          <a:prstGeom prst="line">
            <a:avLst/>
          </a:prstGeom>
          <a:ln w="63500">
            <a:solidFill>
              <a:srgbClr val="29808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FE element 17">
            <a:extLst>
              <a:ext uri="{FF2B5EF4-FFF2-40B4-BE49-F238E27FC236}">
                <a16:creationId xmlns:a16="http://schemas.microsoft.com/office/drawing/2014/main" xmlns="" id="{EF21BBD6-149A-A06D-CCA7-AEE30F7F0296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715737" y="143928"/>
            <a:ext cx="2784472" cy="712518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BFB11A99-97C9-FF4E-887F-8578115845B1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0857" y="706937"/>
            <a:ext cx="1080303" cy="983133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D86996CD-9178-6F4F-9CFD-27E8EA73C51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7306" y="4123080"/>
            <a:ext cx="1322493" cy="2227357"/>
          </a:xfrm>
          <a:prstGeom prst="rect">
            <a:avLst/>
          </a:prstGeom>
        </p:spPr>
      </p:pic>
      <p:pic>
        <p:nvPicPr>
          <p:cNvPr id="21" name="Paper Turn Page" descr="Paper Turn Page">
            <a:hlinkClick r:id="" action="ppaction://media"/>
            <a:extLst>
              <a:ext uri="{FF2B5EF4-FFF2-40B4-BE49-F238E27FC236}">
                <a16:creationId xmlns:a16="http://schemas.microsoft.com/office/drawing/2014/main" xmlns="" id="{AD87068E-8DCF-4043-BB7F-A64513FD4F9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1258992" y="7343923"/>
            <a:ext cx="812800" cy="812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6F1B5D2-7304-4D3D-B9EB-E0E58347CAFD}"/>
              </a:ext>
            </a:extLst>
          </p:cNvPr>
          <p:cNvSpPr txBox="1"/>
          <p:nvPr/>
        </p:nvSpPr>
        <p:spPr>
          <a:xfrm>
            <a:off x="3267249" y="1130120"/>
            <a:ext cx="5912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 smtClean="0"/>
              <a:t>출애굽기 </a:t>
            </a:r>
            <a:r>
              <a:rPr lang="en-US" altLang="ko-KR" sz="5400" b="1" dirty="0" smtClean="0"/>
              <a:t>3</a:t>
            </a:r>
            <a:r>
              <a:rPr lang="ko-KR" altLang="en-US" sz="5400" b="1" dirty="0" smtClean="0"/>
              <a:t>장 </a:t>
            </a:r>
            <a:r>
              <a:rPr lang="en-US" altLang="ko-KR" sz="5400" b="1" dirty="0" smtClean="0"/>
              <a:t>12</a:t>
            </a:r>
            <a:r>
              <a:rPr lang="ko-KR" altLang="en-US" sz="5400" b="1" dirty="0" smtClean="0"/>
              <a:t>절</a:t>
            </a:r>
            <a:endParaRPr lang="ko-KR" altLang="en-US" sz="5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899799" y="2538030"/>
            <a:ext cx="920614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smtClean="0">
                <a:latin typeface="바탕" pitchFamily="18" charset="-127"/>
                <a:ea typeface="바탕" pitchFamily="18" charset="-127"/>
              </a:rPr>
              <a:t>하나님이 이르시되 내가 반드시 너와 함께 있으리라 네가 그 백성을 </a:t>
            </a:r>
            <a:r>
              <a:rPr lang="ko-KR" altLang="en-US" sz="4000" dirty="0" err="1" smtClean="0">
                <a:latin typeface="바탕" pitchFamily="18" charset="-127"/>
                <a:ea typeface="바탕" pitchFamily="18" charset="-127"/>
              </a:rPr>
              <a:t>애굽에서</a:t>
            </a:r>
            <a:r>
              <a:rPr lang="ko-KR" altLang="en-US" sz="4000" dirty="0" smtClean="0">
                <a:latin typeface="바탕" pitchFamily="18" charset="-127"/>
                <a:ea typeface="바탕" pitchFamily="18" charset="-127"/>
              </a:rPr>
              <a:t> 인도하여 낸 후에 너희가 이 산에서 하나님을 섬기리니 이것이 내가 너를 보낸 증거니라</a:t>
            </a:r>
            <a:endParaRPr lang="ko-KR" altLang="en-US" sz="4000" dirty="0">
              <a:latin typeface="바탕" pitchFamily="18" charset="-127"/>
              <a:ea typeface="바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99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80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65152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per Turn Page" descr="Paper Turn Page">
            <a:hlinkClick r:id="" action="ppaction://media"/>
            <a:extLst>
              <a:ext uri="{FF2B5EF4-FFF2-40B4-BE49-F238E27FC236}">
                <a16:creationId xmlns:a16="http://schemas.microsoft.com/office/drawing/2014/main" xmlns="" id="{DE28F3D0-E4DC-884E-9B56-7573C760BA2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7109239"/>
            <a:ext cx="812800" cy="812800"/>
          </a:xfrm>
          <a:prstGeom prst="rect">
            <a:avLst/>
          </a:prstGeom>
        </p:spPr>
      </p:pic>
      <p:pic>
        <p:nvPicPr>
          <p:cNvPr id="8" name="그림 7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xmlns="" id="{2282ED5B-3E4A-614D-9E70-855839E0FBB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7041" y="221701"/>
            <a:ext cx="1388110" cy="4487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18848" y="1420428"/>
            <a:ext cx="1010252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ko-KR" sz="2400" dirty="0" smtClean="0"/>
              <a:t>2</a:t>
            </a:r>
            <a:r>
              <a:rPr lang="ko-KR" altLang="en-US" sz="2400" dirty="0" smtClean="0"/>
              <a:t>개 조로 나누어 각 조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명씩 또는 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명씩 대결</a:t>
            </a:r>
            <a:endParaRPr lang="en-US" altLang="ko-KR" sz="2400" dirty="0" smtClean="0"/>
          </a:p>
          <a:p>
            <a:pPr marL="514350" indent="-514350">
              <a:buAutoNum type="arabicPeriod"/>
            </a:pPr>
            <a:endParaRPr lang="en-US" altLang="ko-KR" sz="2400" dirty="0"/>
          </a:p>
          <a:p>
            <a:pPr marL="514350" indent="-514350">
              <a:buAutoNum type="arabicPeriod"/>
            </a:pPr>
            <a:r>
              <a:rPr lang="ko-KR" altLang="en-US" sz="2400" dirty="0" err="1" smtClean="0"/>
              <a:t>탁자위에</a:t>
            </a:r>
            <a:r>
              <a:rPr lang="ko-KR" altLang="en-US" sz="2400" dirty="0" smtClean="0"/>
              <a:t> 놓인 물건</a:t>
            </a:r>
            <a:r>
              <a:rPr lang="en-US" altLang="ko-KR" sz="2400" dirty="0" smtClean="0"/>
              <a:t>(PT</a:t>
            </a:r>
            <a:r>
              <a:rPr lang="ko-KR" altLang="en-US" sz="2400" dirty="0" smtClean="0"/>
              <a:t>병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깡통 등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을 </a:t>
            </a:r>
            <a:r>
              <a:rPr lang="en-US" altLang="ko-KR" sz="2400" dirty="0" smtClean="0"/>
              <a:t>2~3m </a:t>
            </a:r>
            <a:r>
              <a:rPr lang="ko-KR" altLang="en-US" sz="2400" dirty="0" smtClean="0"/>
              <a:t>에서 주어진 도구</a:t>
            </a:r>
            <a:r>
              <a:rPr lang="en-US" altLang="ko-KR" sz="2400" dirty="0" smtClean="0"/>
              <a:t>(</a:t>
            </a:r>
            <a:r>
              <a:rPr lang="ko-KR" altLang="en-US" sz="2400" dirty="0" err="1" smtClean="0"/>
              <a:t>볼</a:t>
            </a:r>
            <a:r>
              <a:rPr lang="ko-KR" altLang="en-US" sz="2400" dirty="0" err="1"/>
              <a:t>풀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물풍선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오재미</a:t>
            </a:r>
            <a:r>
              <a:rPr lang="ko-KR" altLang="en-US" sz="2400" dirty="0" smtClean="0"/>
              <a:t> 등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를 이용하여 쓰러뜨림</a:t>
            </a:r>
            <a:endParaRPr lang="en-US" altLang="ko-KR" sz="2400" dirty="0" smtClean="0"/>
          </a:p>
          <a:p>
            <a:pPr marL="514350" indent="-514350">
              <a:buAutoNum type="arabicPeriod"/>
            </a:pPr>
            <a:endParaRPr lang="en-US" altLang="ko-KR" sz="2400" dirty="0" smtClean="0"/>
          </a:p>
          <a:p>
            <a:pPr marL="514350" indent="-514350">
              <a:buAutoNum type="arabicPeriod"/>
            </a:pPr>
            <a:r>
              <a:rPr lang="ko-KR" altLang="en-US" sz="2400" dirty="0" err="1" smtClean="0"/>
              <a:t>탁자위에</a:t>
            </a:r>
            <a:r>
              <a:rPr lang="ko-KR" altLang="en-US" sz="2400" dirty="0" smtClean="0"/>
              <a:t> 물건에는 </a:t>
            </a:r>
            <a:r>
              <a:rPr lang="ko-KR" altLang="en-US" sz="2400" dirty="0" err="1" smtClean="0"/>
              <a:t>포스트잇으로</a:t>
            </a:r>
            <a:r>
              <a:rPr lang="ko-KR" altLang="en-US" sz="2400" dirty="0" smtClean="0"/>
              <a:t> 예배를 방해하는 요소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늦잠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유튜브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게임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귀찮음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휴대폰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놀이동산 등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를 붙임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이때 참여자들이 직접 써서 붙임</a:t>
            </a:r>
            <a:endParaRPr lang="en-US" altLang="ko-KR" sz="2400" dirty="0" smtClean="0"/>
          </a:p>
          <a:p>
            <a:pPr marL="514350" indent="-514350">
              <a:buAutoNum type="arabicPeriod"/>
            </a:pPr>
            <a:endParaRPr lang="en-US" altLang="ko-KR" sz="2400" dirty="0" smtClean="0"/>
          </a:p>
          <a:p>
            <a:pPr marL="514350" indent="-514350">
              <a:buAutoNum type="arabicPeriod"/>
            </a:pPr>
            <a:r>
              <a:rPr lang="ko-KR" altLang="en-US" sz="2400" dirty="0" smtClean="0"/>
              <a:t>무기는 기본이 </a:t>
            </a:r>
            <a:r>
              <a:rPr lang="ko-KR" altLang="en-US" sz="2400" dirty="0" err="1" smtClean="0"/>
              <a:t>볼풀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개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물풍선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개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오재미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개이며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요절송을</a:t>
            </a:r>
            <a:r>
              <a:rPr lang="ko-KR" altLang="en-US" sz="2400" dirty="0" smtClean="0"/>
              <a:t> 잘 부르면 추가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개씩 더 줌</a:t>
            </a:r>
            <a:endParaRPr lang="en-US" altLang="ko-KR" sz="2400" dirty="0" smtClean="0"/>
          </a:p>
          <a:p>
            <a:pPr marL="514350" indent="-514350">
              <a:buAutoNum type="arabicPeriod"/>
            </a:pPr>
            <a:endParaRPr lang="en-US" altLang="ko-KR" sz="2400" dirty="0"/>
          </a:p>
          <a:p>
            <a:pPr marL="514350" indent="-514350">
              <a:buAutoNum type="arabicPeriod"/>
            </a:pPr>
            <a:r>
              <a:rPr lang="ko-KR" altLang="en-US" sz="2400" dirty="0" smtClean="0"/>
              <a:t>성령님 찬스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회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큰 </a:t>
            </a:r>
            <a:r>
              <a:rPr lang="ko-KR" altLang="en-US" sz="2400" dirty="0" err="1" smtClean="0"/>
              <a:t>물풍선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개 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너무 무거워서 </a:t>
            </a:r>
            <a:r>
              <a:rPr lang="ko-KR" altLang="en-US" sz="2400" dirty="0" err="1" smtClean="0"/>
              <a:t>안쓰러지는</a:t>
            </a:r>
            <a:r>
              <a:rPr lang="ko-KR" altLang="en-US" sz="2400" dirty="0" smtClean="0"/>
              <a:t> 것이 있는데 이 때 성령님 찬스로 큰 </a:t>
            </a:r>
            <a:r>
              <a:rPr lang="ko-KR" altLang="en-US" sz="2400" dirty="0" err="1" smtClean="0"/>
              <a:t>물풍선을</a:t>
            </a:r>
            <a:r>
              <a:rPr lang="ko-KR" altLang="en-US" sz="2400" dirty="0" smtClean="0"/>
              <a:t> 받아서 쓰러뜨림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 </a:t>
            </a:r>
            <a:endParaRPr lang="ko-KR" alt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6F1B5D2-7304-4D3D-B9EB-E0E58347CAFD}"/>
              </a:ext>
            </a:extLst>
          </p:cNvPr>
          <p:cNvSpPr txBox="1"/>
          <p:nvPr/>
        </p:nvSpPr>
        <p:spPr>
          <a:xfrm>
            <a:off x="985683" y="573619"/>
            <a:ext cx="8815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게임 설명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60825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8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AA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6C37DD13-706F-1B4E-9F8A-924747C391FD}"/>
              </a:ext>
            </a:extLst>
          </p:cNvPr>
          <p:cNvSpPr/>
          <p:nvPr/>
        </p:nvSpPr>
        <p:spPr>
          <a:xfrm>
            <a:off x="472440" y="500187"/>
            <a:ext cx="11247120" cy="5844629"/>
          </a:xfrm>
          <a:prstGeom prst="rect">
            <a:avLst/>
          </a:prstGeom>
          <a:solidFill>
            <a:schemeClr val="bg1"/>
          </a:solidFill>
          <a:ln w="63500">
            <a:solidFill>
              <a:srgbClr val="2980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x-none" altLang="en-US" sz="1800" b="0" i="0" u="none" strike="noStrike" kern="1200" cap="none" spc="0" normalizeH="0" baseline="0" noProof="0" dirty="0">
              <a:ln>
                <a:solidFill>
                  <a:srgbClr val="81CBC5"/>
                </a:solidFill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FE element 76">
            <a:extLst>
              <a:ext uri="{FF2B5EF4-FFF2-40B4-BE49-F238E27FC236}">
                <a16:creationId xmlns:a16="http://schemas.microsoft.com/office/drawing/2014/main" xmlns="" id="{B7F8A7E7-6747-C63F-1AE1-9A217B751A8A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9824681" y="235483"/>
            <a:ext cx="363517" cy="529407"/>
          </a:xfrm>
          <a:prstGeom prst="rect">
            <a:avLst/>
          </a:prstGeom>
        </p:spPr>
      </p:pic>
      <p:pic>
        <p:nvPicPr>
          <p:cNvPr id="22" name="PFE element 77">
            <a:extLst>
              <a:ext uri="{FF2B5EF4-FFF2-40B4-BE49-F238E27FC236}">
                <a16:creationId xmlns:a16="http://schemas.microsoft.com/office/drawing/2014/main" xmlns="" id="{B8092E66-615E-9E92-309E-97A6A6289BBF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2003802" y="259453"/>
            <a:ext cx="363517" cy="529407"/>
          </a:xfrm>
          <a:prstGeom prst="rect">
            <a:avLst/>
          </a:prstGeom>
        </p:spPr>
      </p:pic>
      <p:pic>
        <p:nvPicPr>
          <p:cNvPr id="24" name="PFE element 78">
            <a:extLst>
              <a:ext uri="{FF2B5EF4-FFF2-40B4-BE49-F238E27FC236}">
                <a16:creationId xmlns:a16="http://schemas.microsoft.com/office/drawing/2014/main" xmlns="" id="{4FD93C61-CED5-BE5A-C9C3-62C669AE5A00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4183064" y="133655"/>
            <a:ext cx="3825871" cy="712518"/>
          </a:xfrm>
          <a:prstGeom prst="rect">
            <a:avLst/>
          </a:prstGeom>
        </p:spPr>
      </p:pic>
      <p:pic>
        <p:nvPicPr>
          <p:cNvPr id="3" name="그림 2" descr="텍스트, 시계, 클립아트이(가) 표시된 사진  자동 생성된 설명">
            <a:extLst>
              <a:ext uri="{FF2B5EF4-FFF2-40B4-BE49-F238E27FC236}">
                <a16:creationId xmlns:a16="http://schemas.microsoft.com/office/drawing/2014/main" xmlns="" id="{A95AE59A-4D76-F74D-8536-09C8A1F9EB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4583" y="5454458"/>
            <a:ext cx="1462030" cy="1098341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xmlns="" id="{7E54158D-48C5-F843-832D-04813669EDC2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7085" y="135971"/>
            <a:ext cx="1080303" cy="983133"/>
          </a:xfrm>
          <a:prstGeom prst="rect">
            <a:avLst/>
          </a:prstGeom>
        </p:spPr>
      </p:pic>
      <p:pic>
        <p:nvPicPr>
          <p:cNvPr id="21" name="Paper Turn Page" descr="Paper Turn Page">
            <a:hlinkClick r:id="" action="ppaction://media"/>
            <a:extLst>
              <a:ext uri="{FF2B5EF4-FFF2-40B4-BE49-F238E27FC236}">
                <a16:creationId xmlns:a16="http://schemas.microsoft.com/office/drawing/2014/main" xmlns="" id="{E76C94CF-CCB6-BD44-B7A8-F7C4C9F2190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1258992" y="7343923"/>
            <a:ext cx="812800" cy="8128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492926" y="1137377"/>
            <a:ext cx="94887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err="1" smtClean="0"/>
              <a:t>참좋으신</a:t>
            </a:r>
            <a:r>
              <a:rPr lang="ko-KR" altLang="en-US" sz="2400" dirty="0" smtClean="0"/>
              <a:t> 하나님 아버지</a:t>
            </a:r>
            <a:r>
              <a:rPr lang="en-US" altLang="ko-KR" sz="2400" dirty="0" smtClean="0"/>
              <a:t>.</a:t>
            </a:r>
          </a:p>
          <a:p>
            <a:endParaRPr lang="en-US" altLang="ko-KR" sz="2400" dirty="0" smtClean="0"/>
          </a:p>
          <a:p>
            <a:r>
              <a:rPr lang="ko-KR" altLang="en-US" sz="2400" dirty="0"/>
              <a:t>하나님께 </a:t>
            </a:r>
            <a:r>
              <a:rPr lang="ko-KR" altLang="en-US" sz="2400" dirty="0" err="1"/>
              <a:t>예배드리는</a:t>
            </a:r>
            <a:r>
              <a:rPr lang="ko-KR" altLang="en-US" sz="2400" dirty="0"/>
              <a:t> 일이 얼마나 소중하고 </a:t>
            </a:r>
            <a:r>
              <a:rPr lang="ko-KR" altLang="en-US" sz="2400" dirty="0" err="1"/>
              <a:t>기쁜일인지</a:t>
            </a:r>
            <a:r>
              <a:rPr lang="ko-KR" altLang="en-US" sz="2400" dirty="0"/>
              <a:t> 우리들이 깨닫게 도와 주세요</a:t>
            </a:r>
            <a:r>
              <a:rPr lang="en-US" altLang="ko-KR" sz="2400" dirty="0"/>
              <a:t>. </a:t>
            </a:r>
          </a:p>
          <a:p>
            <a:endParaRPr lang="en-US" altLang="ko-KR" sz="2400" dirty="0" smtClean="0"/>
          </a:p>
          <a:p>
            <a:r>
              <a:rPr lang="ko-KR" altLang="en-US" sz="2400" dirty="0" smtClean="0"/>
              <a:t>우리 주변에는 우리들이 예배를 드리지 못하게 방해하는 것들이 너무나 많습니다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늦잠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게임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유튜브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귀찮음 등 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우리 어린이들이 이런 것들을 물리치고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하나님께 예배드릴 수 있도록 성령님 도와주세요</a:t>
            </a:r>
            <a:r>
              <a:rPr lang="en-US" altLang="ko-KR" sz="2400" dirty="0" smtClean="0"/>
              <a:t>. </a:t>
            </a:r>
          </a:p>
          <a:p>
            <a:endParaRPr lang="en-US" altLang="ko-KR" sz="2400" dirty="0"/>
          </a:p>
          <a:p>
            <a:r>
              <a:rPr lang="ko-KR" altLang="en-US" sz="2400" dirty="0" smtClean="0"/>
              <a:t>그리고 우리들이 하나님께서 기뻐하시는 일만 할 수 있도록 도와 주세요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 늘 우리를 사랑하시고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지켜주시고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함께 하시는 예수님 이름으로 기도합니다</a:t>
            </a:r>
            <a:r>
              <a:rPr lang="en-US" altLang="ko-KR" sz="2400" dirty="0" smtClean="0"/>
              <a:t>. 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3001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80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65152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BA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크므츠.mp3" descr="크므츠.mp3">
            <a:hlinkClick r:id="" action="ppaction://media"/>
            <a:extLst>
              <a:ext uri="{FF2B5EF4-FFF2-40B4-BE49-F238E27FC236}">
                <a16:creationId xmlns:a16="http://schemas.microsoft.com/office/drawing/2014/main" xmlns="" id="{65644B73-8F17-7D46-87E3-333471003B90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304.5457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689599" y="6858000"/>
            <a:ext cx="812800" cy="81280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DC49AFFF-5FB4-8E45-9CFB-6576FBA84C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3131" y="869141"/>
            <a:ext cx="5625736" cy="511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95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8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</TotalTime>
  <Words>269</Words>
  <Application>Microsoft Office PowerPoint</Application>
  <PresentationFormat>사용자 지정</PresentationFormat>
  <Paragraphs>28</Paragraphs>
  <Slides>6</Slides>
  <Notes>2</Notes>
  <HiddenSlides>0</HiddenSlides>
  <MMClips>6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강완석</dc:creator>
  <cp:lastModifiedBy>SEC</cp:lastModifiedBy>
  <cp:revision>123</cp:revision>
  <dcterms:created xsi:type="dcterms:W3CDTF">2021-03-23T01:17:16Z</dcterms:created>
  <dcterms:modified xsi:type="dcterms:W3CDTF">2022-07-21T14:07:09Z</dcterms:modified>
</cp:coreProperties>
</file>