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223" r:id="rId6"/>
    <p:sldId id="1224" r:id="rId7"/>
    <p:sldId id="1225" r:id="rId8"/>
    <p:sldId id="1226" r:id="rId9"/>
    <p:sldId id="1227" r:id="rId10"/>
    <p:sldId id="1228" r:id="rId11"/>
    <p:sldId id="1235" r:id="rId12"/>
    <p:sldId id="1233" r:id="rId13"/>
    <p:sldId id="1232" r:id="rId14"/>
    <p:sldId id="1207" r:id="rId15"/>
    <p:sldId id="1041" r:id="rId16"/>
    <p:sldId id="1042" r:id="rId17"/>
    <p:sldId id="1161" r:id="rId18"/>
    <p:sldId id="1173" r:id="rId19"/>
    <p:sldId id="270" r:id="rId20"/>
    <p:sldId id="281" r:id="rId21"/>
    <p:sldId id="282" r:id="rId22"/>
    <p:sldId id="276" r:id="rId23"/>
    <p:sldId id="862" r:id="rId24"/>
    <p:sldId id="1229" r:id="rId25"/>
    <p:sldId id="1209" r:id="rId26"/>
    <p:sldId id="1230" r:id="rId27"/>
    <p:sldId id="1231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489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564904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우리들을 위하여 이 땅에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아기 예수님을 보내 주심을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감사드립니다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양 치던 목동들과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동방박사들이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가장 깨끗한 마음으로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아기 예수님께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경배 드린 것처럼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우리들의 마음도 가장 깨끗한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마음으로 경배 드리길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564904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그리고 우리들의 모든 삶이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별빛처럼 반짝여서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예수님을 모르는 사람들에게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희망이 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그래서 하나님께는 영광이 되고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우리들에게는 기쁨이 될 수 있게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해주세요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예수님 이름으로 기도합니다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다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솔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한 아이가 우리를 위해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태어났다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우리의 통치자가 될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것이다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다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솔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천사가 그들에게 말하였다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두려워하지 말아라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온 백성에게 큰 기쁨이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될 소식을 너희에게 전하여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준다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다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솔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오늘 다윗의 동네에서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너희에게 구주가 나셨으니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곧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그리스도 주님이시다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”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35187" y="2564904"/>
            <a:ext cx="48830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강 </a:t>
            </a:r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절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3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박채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원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7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56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7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56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신정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호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0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03" name="Picture 3" descr="구슬번호(선택)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6191250"/>
            <a:ext cx="431800" cy="406400"/>
          </a:xfrm>
          <a:prstGeom prst="rect">
            <a:avLst/>
          </a:prstGeom>
          <a:noFill/>
        </p:spPr>
      </p:pic>
      <p:pic>
        <p:nvPicPr>
          <p:cNvPr id="51204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191250"/>
            <a:ext cx="431800" cy="406400"/>
          </a:xfrm>
          <a:prstGeom prst="rect">
            <a:avLst/>
          </a:prstGeom>
          <a:noFill/>
        </p:spPr>
      </p:pic>
      <p:pic>
        <p:nvPicPr>
          <p:cNvPr id="51205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4797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179" name="Picture 3" descr="구슬번호(선택)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6191250"/>
            <a:ext cx="431800" cy="406400"/>
          </a:xfrm>
          <a:prstGeom prst="rect">
            <a:avLst/>
          </a:prstGeom>
          <a:noFill/>
        </p:spPr>
      </p:pic>
      <p:pic>
        <p:nvPicPr>
          <p:cNvPr id="50180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191250"/>
            <a:ext cx="431800" cy="406400"/>
          </a:xfrm>
          <a:prstGeom prst="rect">
            <a:avLst/>
          </a:prstGeom>
          <a:noFill/>
        </p:spPr>
      </p:pic>
      <p:pic>
        <p:nvPicPr>
          <p:cNvPr id="5018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030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15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  <p:pic>
        <p:nvPicPr>
          <p:cNvPr id="49156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191250"/>
            <a:ext cx="431800" cy="406400"/>
          </a:xfrm>
          <a:prstGeom prst="rect">
            <a:avLst/>
          </a:prstGeom>
          <a:noFill/>
        </p:spPr>
      </p:pic>
      <p:pic>
        <p:nvPicPr>
          <p:cNvPr id="49157" name="Picture 5" descr="구슬번호(선택)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131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  <p:pic>
        <p:nvPicPr>
          <p:cNvPr id="48132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191250"/>
            <a:ext cx="431800" cy="406400"/>
          </a:xfrm>
          <a:prstGeom prst="rect">
            <a:avLst/>
          </a:prstGeom>
          <a:noFill/>
        </p:spPr>
      </p:pic>
      <p:pic>
        <p:nvPicPr>
          <p:cNvPr id="48133" name="Picture 5" descr="구슬번호(선택)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62688"/>
            <a:ext cx="431800" cy="406400"/>
          </a:xfrm>
          <a:prstGeom prst="rect">
            <a:avLst/>
          </a:prstGeom>
          <a:noFill/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575" y="6262688"/>
            <a:ext cx="431800" cy="406400"/>
          </a:xfrm>
          <a:prstGeom prst="rect">
            <a:avLst/>
          </a:prstGeom>
          <a:noFill/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62688"/>
            <a:ext cx="431800" cy="406400"/>
          </a:xfrm>
          <a:prstGeom prst="rect">
            <a:avLst/>
          </a:prstGeom>
          <a:noFill/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575" y="6262688"/>
            <a:ext cx="431800" cy="406400"/>
          </a:xfrm>
          <a:prstGeom prst="rect">
            <a:avLst/>
          </a:prstGeom>
          <a:noFill/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사용자 지정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7030A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</TotalTime>
  <Words>378</Words>
  <Application>Microsoft Office PowerPoint</Application>
  <PresentationFormat>화면 슬라이드 쇼(4:3)</PresentationFormat>
  <Paragraphs>104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공동기도</vt:lpstr>
      <vt:lpstr>공동기도</vt:lpstr>
      <vt:lpstr>공동기도</vt:lpstr>
      <vt:lpstr>공동기도</vt:lpstr>
      <vt:lpstr>슬라이드 14</vt:lpstr>
      <vt:lpstr>슬라이드 15</vt:lpstr>
      <vt:lpstr>나누어 읽는 말씀</vt:lpstr>
      <vt:lpstr>나누어 읽는 말씀</vt:lpstr>
      <vt:lpstr> 사 도  신 경</vt:lpstr>
      <vt:lpstr>슬라이드 19</vt:lpstr>
      <vt:lpstr>슬라이드 20</vt:lpstr>
      <vt:lpstr>대표 기도 – 박채원 어린이</vt:lpstr>
      <vt:lpstr>설  교 – 김만규 권사님</vt:lpstr>
      <vt:lpstr>슬라이드 23</vt:lpstr>
      <vt:lpstr>슬라이드 24</vt:lpstr>
      <vt:lpstr>슬라이드 25</vt:lpstr>
      <vt:lpstr>슬라이드 26</vt:lpstr>
      <vt:lpstr>헌금 기도 – 신정호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791</cp:revision>
  <dcterms:created xsi:type="dcterms:W3CDTF">2002-08-20T12:26:03Z</dcterms:created>
  <dcterms:modified xsi:type="dcterms:W3CDTF">2015-12-12T00:33:10Z</dcterms:modified>
</cp:coreProperties>
</file>