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29"/>
  </p:notesMasterIdLst>
  <p:sldIdLst>
    <p:sldId id="1082" r:id="rId3"/>
    <p:sldId id="1056" r:id="rId4"/>
    <p:sldId id="1083" r:id="rId5"/>
    <p:sldId id="1166" r:id="rId6"/>
    <p:sldId id="1167" r:id="rId7"/>
    <p:sldId id="1168" r:id="rId8"/>
    <p:sldId id="1126" r:id="rId9"/>
    <p:sldId id="1165" r:id="rId10"/>
    <p:sldId id="1140" r:id="rId11"/>
    <p:sldId id="1171" r:id="rId12"/>
    <p:sldId id="1172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69" r:id="rId23"/>
    <p:sldId id="1170" r:id="rId24"/>
    <p:sldId id="293" r:id="rId25"/>
    <p:sldId id="1125" r:id="rId26"/>
    <p:sldId id="280" r:id="rId27"/>
    <p:sldId id="283" r:id="rId2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24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하나님의 사랑 받는 우리들이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되게 해주세요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또한 우리들의 열매와 하나님께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받은 사랑으로 가장 튼튼하고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아름다운 성전을 짓는 현대교회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어린이들이 되길 원합니다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2780928"/>
            <a:ext cx="8749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예수님의 이름으로 </a:t>
            </a:r>
            <a:endParaRPr lang="en-US" altLang="ko-KR" sz="54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기도합니다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54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54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다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주님께 감사 드려라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그는 선하시며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그의 인자하심이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영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원하다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18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다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너희는 주님께 감사하면서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그의 이름을 불러라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en-US" altLang="ko-KR" sz="40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그가 하신 일을 만민에게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알려라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다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은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인자하심을 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감사하여라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사람들에게 베푸신 주님의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놀라운 구원을 감사하여라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남경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우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8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23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65081" y="2564904"/>
            <a:ext cx="54232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</a:t>
            </a: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창립 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20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주년 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기념주일 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endParaRPr lang="en-US" altLang="ko-K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김만규 권사님</a:t>
            </a:r>
            <a:endParaRPr lang="ko-KR" altLang="en-US" sz="4800" dirty="0" smtClean="0">
              <a:latin typeface="HY목각파임B" pitchFamily="18" charset="-127"/>
              <a:ea typeface="HY목각파임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김진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서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9" y="1"/>
            <a:ext cx="9120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이 땅 위에 우리교회를 향한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뜻이 계셔서 우리 교회를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창립하게 하신 줄로 알고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감사를 드립니다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23528" y="2492896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오늘은 우리교회의 창립을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기념하면서 감사하는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드리오니 하나님 기쁘게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받아주세요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1700808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예배를 통해 우리 모두가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하나님을  사랑하고 이웃을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사랑하는 것을 우리들의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삶 속에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실천하여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향기를 전하는 삶으로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열매 맺게 하시고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5636</TotalTime>
  <Words>381</Words>
  <Application>Microsoft Office PowerPoint</Application>
  <PresentationFormat>화면 슬라이드 쇼(4:3)</PresentationFormat>
  <Paragraphs>111</Paragraphs>
  <Slides>26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</vt:vector>
  </HeadingPairs>
  <TitlesOfParts>
    <vt:vector size="28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공동기도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남경우 어린이</vt:lpstr>
      <vt:lpstr>설  교 – 김만규 권사님</vt:lpstr>
      <vt:lpstr>슬라이드 21</vt:lpstr>
      <vt:lpstr>슬라이드 22</vt:lpstr>
      <vt:lpstr>헌금 기도 – 김진서 어린이</vt:lpstr>
      <vt:lpstr>광  고</vt:lpstr>
      <vt:lpstr>슬라이드 25</vt:lpstr>
      <vt:lpstr>슬라이드 26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722</cp:revision>
  <dcterms:created xsi:type="dcterms:W3CDTF">2002-08-20T12:26:03Z</dcterms:created>
  <dcterms:modified xsi:type="dcterms:W3CDTF">2015-08-21T13:08:43Z</dcterms:modified>
</cp:coreProperties>
</file>