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10" r:id="rId2"/>
    <p:sldId id="333" r:id="rId3"/>
    <p:sldId id="335" r:id="rId4"/>
    <p:sldId id="336" r:id="rId5"/>
    <p:sldId id="328" r:id="rId6"/>
    <p:sldId id="302" r:id="rId7"/>
    <p:sldId id="334" r:id="rId8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26"/>
  </p:normalViewPr>
  <p:slideViewPr>
    <p:cSldViewPr snapToGrid="0" snapToObjects="1">
      <p:cViewPr varScale="1">
        <p:scale>
          <a:sx n="87" d="100"/>
          <a:sy n="87" d="100"/>
        </p:scale>
        <p:origin x="432" y="8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kumimoji="1" lang="x-none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1CDC03D8-EFD2-DE45-9241-1BFF7E54C8E7}" type="datetime1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kumimoji="1" lang="ko-KR" altLang="en-US"/>
              <a:t>마스터 텍스트 스타일을 편집하려면 클릭</a:t>
            </a:r>
          </a:p>
          <a:p>
            <a:pPr lvl="1">
              <a:defRPr/>
            </a:pPr>
            <a:r>
              <a:rPr kumimoji="1" lang="ko-KR" altLang="en-US"/>
              <a:t>두 번째 수준</a:t>
            </a:r>
          </a:p>
          <a:p>
            <a:pPr lvl="2">
              <a:defRPr/>
            </a:pPr>
            <a:r>
              <a:rPr kumimoji="1" lang="ko-KR" altLang="en-US"/>
              <a:t>세 번째 수준</a:t>
            </a:r>
          </a:p>
          <a:p>
            <a:pPr lvl="3">
              <a:defRPr/>
            </a:pPr>
            <a:r>
              <a:rPr kumimoji="1" lang="ko-KR" altLang="en-US"/>
              <a:t>네 번째 수준</a:t>
            </a:r>
          </a:p>
          <a:p>
            <a:pPr lvl="4">
              <a:defRPr/>
            </a:pPr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kumimoji="1" lang="x-none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E585167B-B67D-634C-8693-C726E2D0E84E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935761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5167B-B67D-634C-8693-C726E2D0E84E}" type="slidenum">
              <a:rPr kumimoji="1" lang="x-none" altLang="en-US" smtClean="0"/>
              <a:t>1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07320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5167B-B67D-634C-8693-C726E2D0E84E}" type="slidenum">
              <a:rPr kumimoji="1" lang="x-none" altLang="en-US" smtClean="0"/>
              <a:t>6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39894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85167B-B67D-634C-8693-C726E2D0E84E}" type="slidenum">
              <a:rPr kumimoji="1" lang="x-none" altLang="en-US" smtClean="0"/>
              <a:t>7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37303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5B78DA8-A03C-364C-BA5F-BE35F37F3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D0C2C21F-60FC-CB40-A974-4A06D3FDB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C1AE354-E62D-7742-B4E4-018D1DD9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6D8A45A-24FC-B943-9674-49737C7E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6E4543D-2AC9-3E4D-9BB2-D3C4CEDB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7857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7A84DAF-72EE-5643-A832-DB39BAF9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21D1B336-820F-E54E-9742-C4D829D68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A953454-3690-7344-AE33-3539ABFA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557C726-122F-3942-8309-FEABED64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C78730A-65F0-1147-92F6-C46C71F8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8654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D3F87959-668F-F746-94C3-85AB0767A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FC604B5D-F130-F148-9E26-60E7180FC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05E2589-ECD3-BD43-9822-5C49A43D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82F0AAB4-CE55-2C4C-968C-4CCEF68D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898A359-52B2-5A41-83A7-656F657D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25358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DBC9320-26E2-D149-8CFC-2CC01D69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593458F-51A3-694A-B92F-B308984F9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10AA582-3F6B-4A4F-BCC1-280A0FDF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29AFBB19-607F-984F-B894-01F25E91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F942930-C238-714C-8DEB-907F4D97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24251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9DF7D65-0959-9844-B4C6-B9038FA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B96A1649-C826-494B-B00D-10DB05FB4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DE05C44E-5D7C-2443-95EA-B4F27D8FA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89609D3D-5B47-314E-809B-E979B1D3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83CAD3F-86FD-864F-B1D8-D4F0DEF5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99600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0674A108-7DAA-1343-A4C8-2A52D31F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D04B20B5-02A1-8C40-8486-D485E8057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A1CFF91C-8DB5-5B46-B50F-616A56283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F2821E1-21C4-D34F-9767-05B440C2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86FBA0B-9124-E347-826E-EE038906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CD48D09-4508-5B45-9DF3-9709241C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04816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A968533-5B14-3742-B0D6-F64C84E5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5B72FA6-AAD5-1F45-A00A-F2EA63DF3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68910B7E-BAB0-F143-8377-9A786FDAF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CC3B9FC3-F7C7-3345-85EB-25D83070B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65538C3A-A7CA-4746-8BB6-CFC05B6C8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797EA11A-7EB2-7144-8B78-45344D28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A904C65E-6DF4-CF42-B045-3C0A34DB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21E3122D-9CD3-5648-B1DE-A284CA0B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80047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3219751-FC5C-074E-9B03-025B1720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D457A9BC-A5A5-8F42-8CF6-405018DB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0E256A20-5C9B-9748-AE93-1D2FC623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07A7470B-41DE-1E48-82DD-B21D7053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17715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0E33F08E-EF2C-9841-A605-12515856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F619E258-1940-7840-9B31-C9E951DF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3828EA1C-E4E8-DB48-82B6-F73F7D0F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2973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B7C43F6-C506-EB44-9C2C-2C77E2A3F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8C15327-C5AA-6644-9956-6706B6526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D0FEE8F0-7160-F441-A3DE-6AF737FED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FA99E6DB-0125-6746-9081-46AC5112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EB462B2-5F94-A341-9A43-9DB1D748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359371B9-9A39-0D43-8DCC-D9C24006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401967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734AEB83-7FFF-DC48-8BC7-C2D3CD28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CA427DCC-9339-AA49-878F-4751F309B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x-none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6366CD07-3259-584E-BF0E-57748B818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B6342C74-8D1F-5446-A1BB-68B4751D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22459530-4B24-AD42-A1CA-B2060F0F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x-none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4D132FB-667A-544A-9034-0FF634E8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1624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626FA6F7-31ED-B341-8A5F-D8848077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x-none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DCD406AC-6B55-0348-B8F3-54159FDD1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FD68D05-A918-D647-82BD-6B2F0606D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B28DA-1F49-CD48-BE52-5BA9C6716DE2}" type="datetimeFigureOut">
              <a:rPr kumimoji="1" lang="x-none" altLang="en-US" smtClean="0"/>
              <a:t>2023-07-15</a:t>
            </a:fld>
            <a:endParaRPr kumimoji="1" lang="x-none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BB06090-61E6-204E-86D8-A8EE6F202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x-none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3862790B-4017-5743-A7E5-202D35FD7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FA966-6DDA-5D4D-B192-45A3D8B96B8B}" type="slidenum">
              <a:rPr kumimoji="1" lang="x-none" altLang="en-US" smtClean="0"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51071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6F1B5D2-7304-4D3D-B9EB-E0E58347CAFD}"/>
              </a:ext>
            </a:extLst>
          </p:cNvPr>
          <p:cNvSpPr txBox="1"/>
          <p:nvPr/>
        </p:nvSpPr>
        <p:spPr>
          <a:xfrm>
            <a:off x="714431" y="1666756"/>
            <a:ext cx="10610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돋움체" panose="020B0609000101010101" pitchFamily="49" charset="-127"/>
              </a:rPr>
              <a:t>복음을 전하라</a:t>
            </a:r>
            <a:endParaRPr lang="en-US" altLang="ko-KR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돋움체" panose="020B0609000101010101" pitchFamily="49" charset="-127"/>
            </a:endParaRPr>
          </a:p>
          <a:p>
            <a:pPr algn="ctr"/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돋움체" panose="020B0609000101010101" pitchFamily="49" charset="-127"/>
              </a:rPr>
              <a:t>(</a:t>
            </a: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돋움체" panose="020B0609000101010101" pitchFamily="49" charset="-127"/>
              </a:rPr>
              <a:t>릴레이 물 전달하기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돋움체" panose="020B0609000101010101" pitchFamily="49" charset="-127"/>
              </a:rPr>
              <a:t>)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돋움체" panose="020B0609000101010101" pitchFamily="49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F1B5D2-7304-4D3D-B9EB-E0E58347CAFD}"/>
              </a:ext>
            </a:extLst>
          </p:cNvPr>
          <p:cNvSpPr txBox="1"/>
          <p:nvPr/>
        </p:nvSpPr>
        <p:spPr>
          <a:xfrm>
            <a:off x="6122654" y="5997421"/>
            <a:ext cx="599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돋움체" panose="020B0609000101010101" pitchFamily="49" charset="-127"/>
              </a:rPr>
              <a:t>현대교회</a:t>
            </a:r>
            <a:r>
              <a:rPr lang="en-US" altLang="ko-KR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돋움체" panose="020B0609000101010101" pitchFamily="49" charset="-127"/>
              </a:rPr>
              <a:t> </a:t>
            </a:r>
            <a:r>
              <a:rPr lang="ko-KR" alt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돋움체" panose="020B0609000101010101" pitchFamily="49" charset="-127"/>
              </a:rPr>
              <a:t>초등부</a:t>
            </a:r>
            <a:endParaRPr lang="ko-KR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돋움체" panose="020B0609000101010101" pitchFamily="49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3280" y="96468"/>
            <a:ext cx="2461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[</a:t>
            </a:r>
            <a:r>
              <a:rPr lang="en-US" altLang="ko-K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Y헤드라인M" panose="02030600000101010101" pitchFamily="18" charset="-127"/>
              </a:rPr>
              <a:t>Water </a:t>
            </a:r>
            <a:r>
              <a:rPr lang="en-US" altLang="ko-K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HY헤드라인M" panose="02030600000101010101" pitchFamily="18" charset="-127"/>
              </a:rPr>
              <a:t>World 1</a:t>
            </a:r>
            <a:r>
              <a:rPr lang="en-US" altLang="ko-K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]</a:t>
            </a:r>
            <a:endParaRPr lang="en-US" altLang="ko-KR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그림 2" descr="만화 영화, 클립아트, 텍스트, 미소이(가) 표시된 사진&#10;&#10;자동 생성된 설명">
            <a:extLst>
              <a:ext uri="{FF2B5EF4-FFF2-40B4-BE49-F238E27FC236}">
                <a16:creationId xmlns:a16="http://schemas.microsoft.com/office/drawing/2014/main" xmlns="" id="{8F47CB1B-A4A2-D337-50E0-577FAE393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470" y="192373"/>
            <a:ext cx="1715186" cy="14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05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075" y="1259236"/>
            <a:ext cx="1184928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b="1" dirty="0">
                <a:latin typeface="+mn-ea"/>
              </a:rPr>
              <a:t>-. </a:t>
            </a:r>
            <a:r>
              <a:rPr lang="ko-KR" altLang="en-US" sz="1600" b="1" dirty="0">
                <a:latin typeface="+mn-ea"/>
              </a:rPr>
              <a:t>대상 </a:t>
            </a:r>
            <a:r>
              <a:rPr lang="en-US" altLang="ko-KR" sz="1600" b="1" dirty="0">
                <a:latin typeface="+mn-ea"/>
              </a:rPr>
              <a:t>: </a:t>
            </a:r>
            <a:r>
              <a:rPr lang="ko-KR" altLang="en-US" sz="1600" b="1" dirty="0" err="1">
                <a:latin typeface="+mn-ea"/>
              </a:rPr>
              <a:t>초등부</a:t>
            </a:r>
            <a:r>
              <a:rPr lang="en-US" altLang="ko-KR" sz="1600" b="1" dirty="0">
                <a:latin typeface="+mn-ea"/>
              </a:rPr>
              <a:t>,     </a:t>
            </a:r>
            <a:r>
              <a:rPr lang="ko-KR" altLang="en-US" sz="1600" b="1" dirty="0">
                <a:latin typeface="+mn-ea"/>
              </a:rPr>
              <a:t>인원 </a:t>
            </a:r>
            <a:r>
              <a:rPr lang="en-US" altLang="ko-KR" sz="1600" b="1" dirty="0">
                <a:latin typeface="+mn-ea"/>
              </a:rPr>
              <a:t>: 14</a:t>
            </a:r>
            <a:r>
              <a:rPr lang="ko-KR" altLang="en-US" sz="1600" b="1" dirty="0">
                <a:latin typeface="+mn-ea"/>
              </a:rPr>
              <a:t>명</a:t>
            </a:r>
            <a:r>
              <a:rPr lang="en-US" altLang="ko-KR" sz="1600" b="1" dirty="0">
                <a:latin typeface="+mn-ea"/>
              </a:rPr>
              <a:t>,    </a:t>
            </a:r>
          </a:p>
          <a:p>
            <a:pPr lvl="0">
              <a:defRPr/>
            </a:pPr>
            <a:endParaRPr lang="en-US" altLang="ko-KR" sz="1600" b="1" dirty="0">
              <a:latin typeface="+mn-ea"/>
            </a:endParaRPr>
          </a:p>
          <a:p>
            <a:pPr lvl="0">
              <a:defRPr/>
            </a:pPr>
            <a:r>
              <a:rPr lang="en-US" altLang="ko-KR" sz="1600" b="1" dirty="0">
                <a:latin typeface="+mn-ea"/>
              </a:rPr>
              <a:t>-. </a:t>
            </a:r>
            <a:r>
              <a:rPr lang="ko-KR" altLang="en-US" sz="1600" b="1" dirty="0">
                <a:latin typeface="+mn-ea"/>
              </a:rPr>
              <a:t>준비물 </a:t>
            </a:r>
            <a:r>
              <a:rPr lang="en-US" altLang="ko-KR" sz="1600" b="1" dirty="0">
                <a:latin typeface="+mn-ea"/>
              </a:rPr>
              <a:t>:  </a:t>
            </a:r>
            <a:r>
              <a:rPr lang="ko-KR" altLang="en-US" sz="1600" b="1" dirty="0" err="1">
                <a:latin typeface="+mn-ea"/>
              </a:rPr>
              <a:t>빨간고무대아</a:t>
            </a:r>
            <a:r>
              <a:rPr lang="en-US" altLang="ko-KR" sz="1600" b="1" dirty="0">
                <a:latin typeface="+mn-ea"/>
              </a:rPr>
              <a:t>2</a:t>
            </a:r>
            <a:r>
              <a:rPr lang="ko-KR" altLang="en-US" sz="1600" b="1" dirty="0">
                <a:latin typeface="+mn-ea"/>
              </a:rPr>
              <a:t>개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같은 사이즈 통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투명</a:t>
            </a:r>
            <a:r>
              <a:rPr lang="en-US" altLang="ko-KR" sz="1600" b="1" dirty="0" smtClean="0">
                <a:latin typeface="+mn-ea"/>
              </a:rPr>
              <a:t>)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/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일회용 용기</a:t>
            </a:r>
            <a:r>
              <a:rPr lang="en-US" altLang="ko-KR" sz="1600" b="1" dirty="0">
                <a:latin typeface="+mn-ea"/>
              </a:rPr>
              <a:t>15</a:t>
            </a:r>
            <a:r>
              <a:rPr lang="ko-KR" altLang="en-US" sz="1600" b="1" dirty="0">
                <a:latin typeface="+mn-ea"/>
              </a:rPr>
              <a:t>개</a:t>
            </a:r>
            <a:r>
              <a:rPr lang="en-US" altLang="ko-KR" sz="1600" b="1" dirty="0">
                <a:latin typeface="+mn-ea"/>
              </a:rPr>
              <a:t>/</a:t>
            </a:r>
            <a:r>
              <a:rPr lang="ko-KR" altLang="en-US" sz="1600" b="1" dirty="0" err="1">
                <a:latin typeface="+mn-ea"/>
              </a:rPr>
              <a:t>긴테이블</a:t>
            </a:r>
            <a:r>
              <a:rPr lang="ko-KR" altLang="en-US" sz="1600" b="1" dirty="0">
                <a:latin typeface="+mn-ea"/>
              </a:rPr>
              <a:t> </a:t>
            </a:r>
          </a:p>
          <a:p>
            <a:pPr lvl="0">
              <a:defRPr/>
            </a:pPr>
            <a:r>
              <a:rPr lang="ko-KR" altLang="en-US" sz="1600" b="1" dirty="0">
                <a:latin typeface="+mn-ea"/>
              </a:rPr>
              <a:t>               센터표지판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뒷면에 </a:t>
            </a:r>
            <a:r>
              <a:rPr lang="ko-KR" altLang="en-US" sz="1600" b="1" dirty="0" err="1">
                <a:latin typeface="+mn-ea"/>
              </a:rPr>
              <a:t>새길말씀</a:t>
            </a:r>
            <a:r>
              <a:rPr lang="en-US" altLang="ko-KR" sz="1600" b="1" dirty="0">
                <a:latin typeface="+mn-ea"/>
              </a:rPr>
              <a:t>:</a:t>
            </a:r>
            <a:r>
              <a:rPr lang="ko-KR" altLang="en-US" sz="1600" b="1" dirty="0">
                <a:latin typeface="+mn-ea"/>
              </a:rPr>
              <a:t>마태복음 </a:t>
            </a:r>
            <a:r>
              <a:rPr lang="en-US" altLang="ko-KR" sz="1600" b="1" dirty="0">
                <a:latin typeface="+mn-ea"/>
              </a:rPr>
              <a:t>28</a:t>
            </a:r>
            <a:r>
              <a:rPr lang="ko-KR" altLang="en-US" sz="1600" b="1" dirty="0">
                <a:latin typeface="+mn-ea"/>
              </a:rPr>
              <a:t>장 </a:t>
            </a:r>
            <a:r>
              <a:rPr lang="en-US" altLang="ko-KR" sz="1600" b="1" dirty="0">
                <a:latin typeface="+mn-ea"/>
              </a:rPr>
              <a:t>20</a:t>
            </a:r>
            <a:r>
              <a:rPr lang="ko-KR" altLang="en-US" sz="1600" b="1" dirty="0">
                <a:latin typeface="+mn-ea"/>
              </a:rPr>
              <a:t>절</a:t>
            </a:r>
            <a:r>
              <a:rPr lang="en-US" altLang="ko-KR" sz="1600" b="1" dirty="0">
                <a:latin typeface="+mn-ea"/>
              </a:rPr>
              <a:t>)-</a:t>
            </a:r>
            <a:r>
              <a:rPr lang="ko-KR" altLang="en-US" sz="1600" b="1" dirty="0">
                <a:latin typeface="+mn-ea"/>
              </a:rPr>
              <a:t> 코팅해서 </a:t>
            </a:r>
            <a:r>
              <a:rPr lang="ko-KR" altLang="en-US" sz="1600" b="1" dirty="0" err="1">
                <a:latin typeface="+mn-ea"/>
              </a:rPr>
              <a:t>보면대에</a:t>
            </a:r>
            <a:r>
              <a:rPr lang="ko-KR" altLang="en-US" sz="1600" b="1" dirty="0">
                <a:latin typeface="+mn-ea"/>
              </a:rPr>
              <a:t> 부착</a:t>
            </a:r>
          </a:p>
          <a:p>
            <a:pPr lvl="0">
              <a:defRPr/>
            </a:pPr>
            <a:r>
              <a:rPr lang="en-US" altLang="ko-KR" sz="1600" b="1" dirty="0">
                <a:latin typeface="+mn-ea"/>
              </a:rPr>
              <a:t>-</a:t>
            </a:r>
            <a:r>
              <a:rPr lang="ko-KR" altLang="en-US" sz="1600" b="1" dirty="0">
                <a:latin typeface="+mn-ea"/>
              </a:rPr>
              <a:t> 시작기도</a:t>
            </a:r>
            <a:r>
              <a:rPr lang="en-US" altLang="ko-KR" sz="1600" b="1" dirty="0">
                <a:latin typeface="+mn-ea"/>
              </a:rPr>
              <a:t>:1</a:t>
            </a:r>
            <a:r>
              <a:rPr lang="ko-KR" altLang="en-US" sz="1600" b="1" dirty="0">
                <a:latin typeface="+mn-ea"/>
              </a:rPr>
              <a:t>분</a:t>
            </a:r>
          </a:p>
          <a:p>
            <a:pPr lvl="0">
              <a:defRPr/>
            </a:pPr>
            <a:r>
              <a:rPr lang="en-US" altLang="ko-KR" sz="1600" b="1" dirty="0">
                <a:latin typeface="+mn-ea"/>
              </a:rPr>
              <a:t>-</a:t>
            </a:r>
            <a:r>
              <a:rPr lang="ko-KR" altLang="en-US" sz="1600" b="1" dirty="0">
                <a:latin typeface="+mn-ea"/>
              </a:rPr>
              <a:t>센터에 대한 설명</a:t>
            </a:r>
            <a:r>
              <a:rPr lang="en-US" altLang="ko-KR" sz="1600" b="1" dirty="0">
                <a:latin typeface="+mn-ea"/>
              </a:rPr>
              <a:t>:1</a:t>
            </a:r>
            <a:r>
              <a:rPr lang="ko-KR" altLang="en-US" sz="1600" b="1" dirty="0">
                <a:latin typeface="+mn-ea"/>
              </a:rPr>
              <a:t>분</a:t>
            </a:r>
          </a:p>
          <a:p>
            <a:pPr marL="285750" lvl="0" indent="-285750">
              <a:buFont typeface="Wingdings"/>
              <a:buChar char="v"/>
              <a:defRPr/>
            </a:pPr>
            <a:endParaRPr lang="en-US" altLang="ko-KR" sz="1600" b="1" dirty="0">
              <a:latin typeface="+mn-ea"/>
            </a:endParaRPr>
          </a:p>
          <a:p>
            <a:pPr lvl="0">
              <a:defRPr/>
            </a:pPr>
            <a:r>
              <a:rPr lang="en-US" altLang="ko-KR" sz="1600" b="1" dirty="0">
                <a:latin typeface="+mn-ea"/>
              </a:rPr>
              <a:t>-. </a:t>
            </a:r>
            <a:r>
              <a:rPr lang="ko-KR" altLang="en-US" sz="1600" b="1" dirty="0">
                <a:latin typeface="+mn-ea"/>
              </a:rPr>
              <a:t>사전준비 </a:t>
            </a:r>
            <a:r>
              <a:rPr lang="en-US" altLang="ko-KR" sz="1600" b="1" dirty="0">
                <a:latin typeface="+mn-ea"/>
              </a:rPr>
              <a:t>: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1)</a:t>
            </a:r>
            <a:r>
              <a:rPr lang="ko-KR" altLang="en-US" sz="1600" dirty="0">
                <a:latin typeface="+mn-ea"/>
              </a:rPr>
              <a:t> 자기와 키가 비슷한 사람을 찾아 짝을 이룹니다</a:t>
            </a:r>
          </a:p>
          <a:p>
            <a:pPr lvl="0">
              <a:defRPr/>
            </a:pPr>
            <a:r>
              <a:rPr lang="ko-KR" altLang="en-US" sz="1600" dirty="0">
                <a:latin typeface="+mn-ea"/>
              </a:rPr>
              <a:t>                  </a:t>
            </a:r>
            <a:r>
              <a:rPr lang="en-US" altLang="ko-KR" sz="1600" dirty="0">
                <a:latin typeface="+mn-ea"/>
              </a:rPr>
              <a:t>2)</a:t>
            </a:r>
            <a:r>
              <a:rPr lang="ko-KR" altLang="en-US" sz="1600" dirty="0">
                <a:latin typeface="+mn-ea"/>
              </a:rPr>
              <a:t> 짝과 가위바위보를 해서 </a:t>
            </a:r>
            <a:r>
              <a:rPr lang="ko-KR" altLang="en-US" sz="1600" dirty="0" err="1">
                <a:latin typeface="+mn-ea"/>
              </a:rPr>
              <a:t>이긴팀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 err="1">
                <a:latin typeface="+mn-ea"/>
              </a:rPr>
              <a:t>복음팀</a:t>
            </a:r>
            <a:r>
              <a:rPr lang="en-US" altLang="ko-KR" sz="1600" dirty="0">
                <a:latin typeface="+mn-ea"/>
              </a:rPr>
              <a:t>)/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진팀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전해라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 팀을 나눕니다</a:t>
            </a:r>
          </a:p>
          <a:p>
            <a:pPr lvl="0">
              <a:defRPr/>
            </a:pPr>
            <a:r>
              <a:rPr lang="en-US" altLang="ko-KR" sz="1600" dirty="0">
                <a:latin typeface="+mn-ea"/>
              </a:rPr>
              <a:t>                 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3</a:t>
            </a:r>
            <a:r>
              <a:rPr lang="ko-KR" altLang="en-US" sz="1600" dirty="0">
                <a:latin typeface="+mn-ea"/>
              </a:rPr>
              <a:t> 물을 채운 빨간 </a:t>
            </a:r>
            <a:r>
              <a:rPr lang="ko-KR" altLang="en-US" sz="1600" dirty="0" err="1">
                <a:latin typeface="+mn-ea"/>
              </a:rPr>
              <a:t>대아앞에</a:t>
            </a:r>
            <a:r>
              <a:rPr lang="ko-KR" altLang="en-US" sz="1600" dirty="0">
                <a:latin typeface="+mn-ea"/>
              </a:rPr>
              <a:t> 각각 줄을 섭니다</a:t>
            </a:r>
          </a:p>
          <a:p>
            <a:pPr lvl="0">
              <a:defRPr/>
            </a:pPr>
            <a:r>
              <a:rPr lang="en-US" altLang="ko-KR" sz="1600" dirty="0">
                <a:latin typeface="+mn-ea"/>
              </a:rPr>
              <a:t>                  4) </a:t>
            </a:r>
            <a:r>
              <a:rPr lang="ko-KR" altLang="en-US" sz="1600" dirty="0">
                <a:latin typeface="+mn-ea"/>
              </a:rPr>
              <a:t>그릇을 인원수 만큼 나누어 줍니다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lvl="0">
              <a:defRPr/>
            </a:pPr>
            <a:endParaRPr lang="en-US" altLang="ko-KR" sz="1600" dirty="0">
              <a:latin typeface="+mn-ea"/>
            </a:endParaRPr>
          </a:p>
          <a:p>
            <a:pPr lvl="0">
              <a:defRPr/>
            </a:pPr>
            <a:r>
              <a:rPr lang="en-US" altLang="ko-KR" sz="1600" b="1" dirty="0">
                <a:latin typeface="+mn-ea"/>
              </a:rPr>
              <a:t>-. </a:t>
            </a:r>
            <a:r>
              <a:rPr lang="ko-KR" altLang="en-US" sz="1600" b="1" dirty="0">
                <a:latin typeface="+mn-ea"/>
              </a:rPr>
              <a:t>활동</a:t>
            </a:r>
            <a:r>
              <a:rPr lang="en-US" altLang="ko-KR" sz="1600" b="1" dirty="0">
                <a:latin typeface="+mn-ea"/>
              </a:rPr>
              <a:t>1)</a:t>
            </a:r>
            <a:r>
              <a:rPr lang="ko-KR" altLang="en-US" sz="1600" b="1" dirty="0">
                <a:latin typeface="+mn-ea"/>
              </a:rPr>
              <a:t> 방법 </a:t>
            </a:r>
            <a:r>
              <a:rPr lang="en-US" altLang="ko-KR" sz="1600" b="1" dirty="0">
                <a:latin typeface="+mn-ea"/>
              </a:rPr>
              <a:t>: (</a:t>
            </a:r>
            <a:r>
              <a:rPr lang="ko-KR" altLang="en-US" sz="1600" b="1" dirty="0">
                <a:latin typeface="+mn-ea"/>
              </a:rPr>
              <a:t>구멍이 없는 </a:t>
            </a:r>
            <a:r>
              <a:rPr lang="ko-KR" altLang="en-US" sz="1600" b="1" dirty="0" smtClean="0">
                <a:latin typeface="+mn-ea"/>
              </a:rPr>
              <a:t>그릇</a:t>
            </a:r>
            <a:r>
              <a:rPr lang="en-US" altLang="ko-KR" sz="1600" b="1" dirty="0">
                <a:latin typeface="+mn-ea"/>
              </a:rPr>
              <a:t>/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일회용 그릇</a:t>
            </a:r>
            <a:r>
              <a:rPr lang="en-US" altLang="ko-KR" sz="1600" b="1" dirty="0">
                <a:latin typeface="+mn-ea"/>
              </a:rPr>
              <a:t>)</a:t>
            </a:r>
            <a:r>
              <a:rPr lang="ko-KR" altLang="en-US" sz="1600" b="1" dirty="0">
                <a:latin typeface="+mn-ea"/>
              </a:rPr>
              <a:t> 소요시간 </a:t>
            </a:r>
            <a:r>
              <a:rPr lang="en-US" altLang="ko-KR" sz="1600" b="1" dirty="0">
                <a:latin typeface="+mn-ea"/>
              </a:rPr>
              <a:t>:2</a:t>
            </a:r>
            <a:r>
              <a:rPr lang="ko-KR" altLang="en-US" sz="1600" b="1" dirty="0">
                <a:latin typeface="+mn-ea"/>
              </a:rPr>
              <a:t>분</a:t>
            </a:r>
            <a:r>
              <a:rPr lang="en-US" altLang="ko-KR" sz="1600" b="1" dirty="0">
                <a:latin typeface="+mn-ea"/>
              </a:rPr>
              <a:t>(</a:t>
            </a:r>
            <a:r>
              <a:rPr lang="ko-KR" altLang="en-US" sz="1600" b="1" dirty="0">
                <a:latin typeface="+mn-ea"/>
              </a:rPr>
              <a:t>게임시간</a:t>
            </a:r>
            <a:r>
              <a:rPr lang="en-US" altLang="ko-KR" sz="1600" b="1" dirty="0">
                <a:latin typeface="+mn-ea"/>
              </a:rPr>
              <a:t>)</a:t>
            </a:r>
            <a:endParaRPr lang="ko-KR" altLang="en-US" sz="1600" b="1" dirty="0">
              <a:latin typeface="+mn-ea"/>
            </a:endParaRPr>
          </a:p>
          <a:p>
            <a:pPr lvl="0">
              <a:defRPr/>
            </a:pPr>
            <a:r>
              <a:rPr lang="en-US" altLang="ko-KR" sz="1600" b="1" dirty="0">
                <a:latin typeface="+mn-ea"/>
              </a:rPr>
              <a:t>     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이번시간에는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복을을</a:t>
            </a:r>
            <a:r>
              <a:rPr lang="ko-KR" altLang="en-US" sz="1600" dirty="0">
                <a:latin typeface="+mn-ea"/>
              </a:rPr>
              <a:t> 전하는 훈련을 합니다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우선 </a:t>
            </a:r>
            <a:r>
              <a:rPr lang="ko-KR" altLang="en-US" sz="1600" dirty="0" err="1">
                <a:latin typeface="+mn-ea"/>
              </a:rPr>
              <a:t>두팀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 err="1">
                <a:latin typeface="+mn-ea"/>
              </a:rPr>
              <a:t>복음팀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/ </a:t>
            </a:r>
            <a:r>
              <a:rPr lang="ko-KR" altLang="en-US" sz="1600" dirty="0" err="1">
                <a:latin typeface="+mn-ea"/>
              </a:rPr>
              <a:t>전해라팀</a:t>
            </a:r>
            <a:r>
              <a:rPr lang="en-US" altLang="ko-KR" sz="1600" dirty="0">
                <a:latin typeface="+mn-ea"/>
              </a:rPr>
              <a:t>) </a:t>
            </a:r>
            <a:r>
              <a:rPr lang="ko-KR" altLang="en-US" sz="1600" dirty="0">
                <a:latin typeface="+mn-ea"/>
              </a:rPr>
              <a:t>으로 나눕니다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lvl="0">
              <a:defRPr/>
            </a:pPr>
            <a:r>
              <a:rPr lang="en-US" altLang="ko-KR" sz="1600" dirty="0">
                <a:latin typeface="+mn-ea"/>
              </a:rPr>
              <a:t>      </a:t>
            </a:r>
            <a:r>
              <a:rPr lang="ko-KR" altLang="en-US" sz="1600" dirty="0">
                <a:latin typeface="+mn-ea"/>
              </a:rPr>
              <a:t>맨 뒤에 있는 사람이  풀장의 물이 복음 이라 생각하고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그릇에 물을 가득 담아 머리위로 앞사람의 그릇에 옮겨 담고</a:t>
            </a:r>
          </a:p>
          <a:p>
            <a:pPr lvl="0">
              <a:defRPr/>
            </a:pPr>
            <a:r>
              <a:rPr lang="en-US" altLang="ko-KR" sz="1600" dirty="0">
                <a:latin typeface="+mn-ea"/>
              </a:rPr>
              <a:t>    </a:t>
            </a:r>
            <a:r>
              <a:rPr lang="ko-KR" altLang="en-US" sz="1600" dirty="0">
                <a:latin typeface="+mn-ea"/>
              </a:rPr>
              <a:t>  앞사람에게 계속 전달 합니다</a:t>
            </a:r>
            <a:r>
              <a:rPr lang="en-US" altLang="ko-KR" sz="1600" dirty="0">
                <a:latin typeface="+mn-ea"/>
              </a:rPr>
              <a:t>. </a:t>
            </a:r>
          </a:p>
          <a:p>
            <a:pPr lvl="0">
              <a:defRPr/>
            </a:pPr>
            <a:r>
              <a:rPr lang="en-US" altLang="ko-KR" sz="1600" dirty="0">
                <a:latin typeface="+mn-ea"/>
              </a:rPr>
              <a:t>      </a:t>
            </a:r>
            <a:r>
              <a:rPr lang="ko-KR" altLang="en-US" sz="1600" dirty="0">
                <a:latin typeface="+mn-ea"/>
              </a:rPr>
              <a:t>맨 앞사람은 </a:t>
            </a:r>
            <a:r>
              <a:rPr lang="ko-KR" altLang="en-US" sz="1600" dirty="0" err="1">
                <a:latin typeface="+mn-ea"/>
              </a:rPr>
              <a:t>머리위의</a:t>
            </a:r>
            <a:r>
              <a:rPr lang="ko-KR" altLang="en-US" sz="1600" dirty="0">
                <a:latin typeface="+mn-ea"/>
              </a:rPr>
              <a:t> 그릇에 담긴 물이 내가 전해야 하는 복음이라 생각하고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바닥에 흘러내리지 않도록 조심하여</a:t>
            </a:r>
            <a:r>
              <a:rPr lang="en-US" altLang="ko-KR" sz="1600" dirty="0">
                <a:latin typeface="+mn-ea"/>
              </a:rPr>
              <a:t>, </a:t>
            </a:r>
          </a:p>
          <a:p>
            <a:pPr lvl="0">
              <a:defRPr/>
            </a:pPr>
            <a:r>
              <a:rPr lang="en-US" altLang="ko-KR" sz="1600" dirty="0">
                <a:latin typeface="+mn-ea"/>
              </a:rPr>
              <a:t>      </a:t>
            </a:r>
            <a:r>
              <a:rPr lang="ko-KR" altLang="en-US" sz="1600" dirty="0">
                <a:latin typeface="+mn-ea"/>
              </a:rPr>
              <a:t>앞 테이블 위에 있는 플라스틱 통에 물을 옮겨 담습니다</a:t>
            </a:r>
            <a:r>
              <a:rPr lang="en-US" altLang="ko-KR" sz="1600" dirty="0">
                <a:latin typeface="+mn-ea"/>
              </a:rPr>
              <a:t>.</a:t>
            </a:r>
            <a:r>
              <a:rPr lang="ko-KR" altLang="en-US" sz="1600" dirty="0">
                <a:latin typeface="+mn-ea"/>
              </a:rPr>
              <a:t> </a:t>
            </a:r>
          </a:p>
          <a:p>
            <a:pPr lvl="0">
              <a:defRPr/>
            </a:pPr>
            <a:endParaRPr lang="en-US" altLang="ko-KR" sz="1600" dirty="0">
              <a:latin typeface="+mn-ea"/>
            </a:endParaRPr>
          </a:p>
          <a:p>
            <a:pPr lvl="0">
              <a:defRPr/>
            </a:pPr>
            <a:r>
              <a:rPr lang="ko-KR" altLang="en-US" sz="1600" dirty="0">
                <a:latin typeface="+mn-ea"/>
              </a:rPr>
              <a:t>        </a:t>
            </a:r>
            <a:r>
              <a:rPr lang="en-US" altLang="ko-KR" sz="1600" dirty="0">
                <a:latin typeface="+mn-ea"/>
              </a:rPr>
              <a:t>** </a:t>
            </a:r>
            <a:r>
              <a:rPr lang="ko-KR" altLang="en-US" sz="1600" dirty="0">
                <a:latin typeface="+mn-ea"/>
              </a:rPr>
              <a:t>제한시간 </a:t>
            </a:r>
            <a:r>
              <a:rPr lang="en-US" altLang="ko-KR" sz="1600" dirty="0">
                <a:latin typeface="+mn-ea"/>
              </a:rPr>
              <a:t>2</a:t>
            </a:r>
            <a:r>
              <a:rPr lang="ko-KR" altLang="en-US" sz="1600" dirty="0">
                <a:latin typeface="+mn-ea"/>
              </a:rPr>
              <a:t>분 </a:t>
            </a:r>
            <a:r>
              <a:rPr lang="en-US" altLang="ko-KR" sz="1600" dirty="0">
                <a:latin typeface="+mn-ea"/>
              </a:rPr>
              <a:t>/ </a:t>
            </a:r>
            <a:r>
              <a:rPr lang="ko-KR" altLang="en-US" sz="1600" dirty="0" err="1">
                <a:latin typeface="+mn-ea"/>
              </a:rPr>
              <a:t>각팀당</a:t>
            </a:r>
            <a:r>
              <a:rPr lang="ko-KR" altLang="en-US" sz="1600" dirty="0">
                <a:latin typeface="+mn-ea"/>
              </a:rPr>
              <a:t> 대야에 물이 많이 담은 팀이 이깁니다</a:t>
            </a:r>
            <a:r>
              <a:rPr lang="en-US" altLang="ko-KR" sz="1600" dirty="0">
                <a:latin typeface="+mn-ea"/>
              </a:rPr>
              <a:t>. </a:t>
            </a:r>
          </a:p>
          <a:p>
            <a:pPr lvl="0">
              <a:defRPr/>
            </a:pPr>
            <a:r>
              <a:rPr lang="en-US" altLang="ko-KR" sz="1600" dirty="0">
                <a:latin typeface="+mn-ea"/>
              </a:rPr>
              <a:t>        ** </a:t>
            </a:r>
            <a:r>
              <a:rPr lang="ko-KR" altLang="en-US" sz="1600" dirty="0">
                <a:latin typeface="+mn-ea"/>
              </a:rPr>
              <a:t>물을 </a:t>
            </a:r>
            <a:r>
              <a:rPr lang="ko-KR" altLang="en-US" sz="1600" dirty="0" err="1">
                <a:latin typeface="+mn-ea"/>
              </a:rPr>
              <a:t>전달할때는</a:t>
            </a:r>
            <a:r>
              <a:rPr lang="ko-KR" altLang="en-US" sz="1600" dirty="0">
                <a:latin typeface="+mn-ea"/>
              </a:rPr>
              <a:t> 각 팀의 해당 구호를 외친다 </a:t>
            </a:r>
            <a:r>
              <a:rPr lang="en-US" altLang="ko-KR" sz="1600" dirty="0">
                <a:latin typeface="+mn-ea"/>
              </a:rPr>
              <a:t>=&gt; </a:t>
            </a:r>
            <a:r>
              <a:rPr lang="ko-KR" altLang="en-US" sz="1600" dirty="0" err="1">
                <a:latin typeface="+mn-ea"/>
              </a:rPr>
              <a:t>각팀</a:t>
            </a:r>
            <a:r>
              <a:rPr lang="ko-KR" altLang="en-US" sz="1600" dirty="0">
                <a:latin typeface="+mn-ea"/>
              </a:rPr>
              <a:t> 이름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복음</a:t>
            </a:r>
            <a:r>
              <a:rPr lang="en-US" altLang="ko-KR" sz="1600" dirty="0">
                <a:latin typeface="+mn-ea"/>
              </a:rPr>
              <a:t>/ </a:t>
            </a:r>
            <a:r>
              <a:rPr lang="ko-KR" altLang="en-US" sz="1600" dirty="0">
                <a:latin typeface="+mn-ea"/>
              </a:rPr>
              <a:t>전해라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lvl="0">
              <a:defRPr/>
            </a:pPr>
            <a:r>
              <a:rPr lang="en-US" altLang="ko-KR" sz="1600" dirty="0">
                <a:solidFill>
                  <a:srgbClr val="FF0000"/>
                </a:solidFill>
                <a:latin typeface="+mn-ea"/>
              </a:rPr>
              <a:t>    </a:t>
            </a:r>
            <a:r>
              <a:rPr lang="ko-KR" altLang="en-US" sz="1600" dirty="0">
                <a:latin typeface="+mn-ea"/>
              </a:rPr>
              <a:t>    </a:t>
            </a:r>
          </a:p>
          <a:p>
            <a:pPr lvl="0">
              <a:defRPr/>
            </a:pPr>
            <a:endParaRPr lang="en-US" altLang="ko-KR" sz="1600" dirty="0">
              <a:latin typeface="+mn-ea"/>
            </a:endParaRPr>
          </a:p>
          <a:p>
            <a:pPr lvl="0">
              <a:defRPr/>
            </a:pPr>
            <a:endParaRPr lang="en-US" altLang="ko-KR" sz="16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dsp="http://schemas.microsoft.com/office/drawing/2008/diagram" xmlns:dgm="http://schemas.openxmlformats.org/drawingml/2006/diagram" xmlns:c="http://schemas.openxmlformats.org/drawingml/2006/chart" id="{7DAF6EBE-67D5-4055-A5AD-20F03C6E6B5A}"/>
              </a:ext>
            </a:extLst>
          </p:cNvPr>
          <p:cNvSpPr txBox="1"/>
          <p:nvPr/>
        </p:nvSpPr>
        <p:spPr>
          <a:xfrm>
            <a:off x="812800" y="188686"/>
            <a:ext cx="1066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latin typeface="Trebuchet MS" panose="020B0603020202020204" pitchFamily="34" charset="0"/>
              </a:rPr>
              <a:t>제목 </a:t>
            </a:r>
            <a:r>
              <a:rPr lang="en-US" altLang="ko-KR" sz="3200" b="1" dirty="0" smtClean="0">
                <a:latin typeface="Trebuchet MS" panose="020B0603020202020204" pitchFamily="34" charset="0"/>
                <a:ea typeface="Verdana" panose="020B0604030504040204" pitchFamily="34" charset="0"/>
              </a:rPr>
              <a:t>: </a:t>
            </a:r>
            <a:r>
              <a:rPr lang="ko-KR" altLang="en-US" sz="3200" b="1" dirty="0" smtClean="0">
                <a:latin typeface="Trebuchet MS" panose="020B0603020202020204" pitchFamily="34" charset="0"/>
              </a:rPr>
              <a:t>복음을 전하라</a:t>
            </a:r>
            <a:endParaRPr lang="ko-KR" altLang="en-US" sz="3200" b="1" dirty="0">
              <a:latin typeface="Trebuchet MS" panose="020B0603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" y="49822"/>
            <a:ext cx="1076340" cy="86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2" descr="만화 영화, 클립아트, 텍스트, 미소이(가) 표시된 사진&#10;&#10;자동 생성된 설명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8F47CB1B-A4A2-D337-50E0-577FAE393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973" y="125869"/>
            <a:ext cx="1706874" cy="14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075" y="1259236"/>
            <a:ext cx="11849281" cy="399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600" b="1">
              <a:latin typeface="+mn-ea"/>
            </a:endParaRPr>
          </a:p>
          <a:p>
            <a:pPr lvl="0">
              <a:defRPr/>
            </a:pPr>
            <a:r>
              <a:rPr lang="ko-KR" altLang="en-US" sz="1600" b="1">
                <a:latin typeface="+mn-ea"/>
              </a:rPr>
              <a:t>활동</a:t>
            </a:r>
            <a:r>
              <a:rPr lang="en-US" altLang="ko-KR" sz="1600" b="1">
                <a:latin typeface="+mn-ea"/>
              </a:rPr>
              <a:t>2</a:t>
            </a:r>
            <a:r>
              <a:rPr lang="ko-KR" altLang="en-US" sz="1600" b="1">
                <a:latin typeface="+mn-ea"/>
              </a:rPr>
              <a:t>의 추가된 준비물 </a:t>
            </a:r>
            <a:r>
              <a:rPr lang="en-US" altLang="ko-KR" sz="1600" b="1">
                <a:latin typeface="+mn-ea"/>
              </a:rPr>
              <a:t>:</a:t>
            </a:r>
            <a:r>
              <a:rPr lang="ko-KR" altLang="en-US" sz="1600" b="1">
                <a:latin typeface="+mn-ea"/>
              </a:rPr>
              <a:t>구멍이 뚫려 있는  그릇</a:t>
            </a:r>
          </a:p>
          <a:p>
            <a:pPr lvl="0">
              <a:defRPr/>
            </a:pPr>
            <a:endParaRPr lang="en-US" altLang="ko-KR" sz="1600">
              <a:latin typeface="+mn-ea"/>
            </a:endParaRPr>
          </a:p>
          <a:p>
            <a:pPr lvl="0">
              <a:defRPr/>
            </a:pPr>
            <a:r>
              <a:rPr lang="en-US" altLang="ko-KR" sz="1600" b="1">
                <a:latin typeface="+mn-ea"/>
              </a:rPr>
              <a:t>-. </a:t>
            </a:r>
            <a:r>
              <a:rPr lang="ko-KR" altLang="en-US" sz="1600" b="1">
                <a:latin typeface="+mn-ea"/>
              </a:rPr>
              <a:t>활동</a:t>
            </a:r>
            <a:r>
              <a:rPr lang="en-US" altLang="ko-KR" sz="1600" b="1">
                <a:latin typeface="+mn-ea"/>
              </a:rPr>
              <a:t>2)</a:t>
            </a:r>
            <a:r>
              <a:rPr lang="ko-KR" altLang="en-US" sz="1600" b="1">
                <a:latin typeface="+mn-ea"/>
              </a:rPr>
              <a:t> 방법 </a:t>
            </a:r>
            <a:r>
              <a:rPr lang="en-US" altLang="ko-KR" sz="1600" b="1">
                <a:latin typeface="+mn-ea"/>
              </a:rPr>
              <a:t>: (</a:t>
            </a:r>
            <a:r>
              <a:rPr lang="ko-KR" altLang="en-US" sz="1600" b="1">
                <a:latin typeface="+mn-ea"/>
              </a:rPr>
              <a:t>중간 중간 구멍이 뚫려 있는  그릇</a:t>
            </a:r>
            <a:r>
              <a:rPr lang="en-US" altLang="ko-KR" sz="1600" b="1">
                <a:latin typeface="+mn-ea"/>
              </a:rPr>
              <a:t>)</a:t>
            </a:r>
          </a:p>
          <a:p>
            <a:pPr lvl="0">
              <a:defRPr/>
            </a:pPr>
            <a:r>
              <a:rPr lang="en-US" altLang="ko-KR" sz="1600" b="1">
                <a:latin typeface="+mn-ea"/>
              </a:rPr>
              <a:t>     </a:t>
            </a:r>
            <a:r>
              <a:rPr lang="ko-KR" altLang="en-US" sz="1600">
                <a:latin typeface="+mn-ea"/>
              </a:rPr>
              <a:t> 이번시간에는 복을을 전하는 훈련을 합니다</a:t>
            </a:r>
            <a:r>
              <a:rPr lang="en-US" altLang="ko-KR" sz="1600">
                <a:latin typeface="+mn-ea"/>
              </a:rPr>
              <a:t>. </a:t>
            </a:r>
            <a:r>
              <a:rPr lang="ko-KR" altLang="en-US" sz="1600">
                <a:latin typeface="+mn-ea"/>
              </a:rPr>
              <a:t>우선 두팀 </a:t>
            </a:r>
            <a:r>
              <a:rPr lang="en-US" altLang="ko-KR" sz="1600">
                <a:latin typeface="+mn-ea"/>
              </a:rPr>
              <a:t>(</a:t>
            </a:r>
            <a:r>
              <a:rPr lang="ko-KR" altLang="en-US" sz="1600">
                <a:latin typeface="+mn-ea"/>
              </a:rPr>
              <a:t>복음팀 </a:t>
            </a:r>
            <a:r>
              <a:rPr lang="en-US" altLang="ko-KR" sz="1600">
                <a:latin typeface="+mn-ea"/>
              </a:rPr>
              <a:t>/ </a:t>
            </a:r>
            <a:r>
              <a:rPr lang="ko-KR" altLang="en-US" sz="1600">
                <a:latin typeface="+mn-ea"/>
              </a:rPr>
              <a:t>전해라팀</a:t>
            </a:r>
            <a:r>
              <a:rPr lang="en-US" altLang="ko-KR" sz="1600">
                <a:latin typeface="+mn-ea"/>
              </a:rPr>
              <a:t>) </a:t>
            </a:r>
            <a:r>
              <a:rPr lang="ko-KR" altLang="en-US" sz="1600">
                <a:latin typeface="+mn-ea"/>
              </a:rPr>
              <a:t>으로 나눕니다</a:t>
            </a:r>
            <a:r>
              <a:rPr lang="en-US" altLang="ko-KR" sz="1600">
                <a:latin typeface="+mn-ea"/>
              </a:rPr>
              <a:t>.</a:t>
            </a:r>
          </a:p>
          <a:p>
            <a:pPr lvl="0">
              <a:defRPr/>
            </a:pPr>
            <a:r>
              <a:rPr lang="en-US" altLang="ko-KR" sz="1600">
                <a:latin typeface="+mn-ea"/>
              </a:rPr>
              <a:t>      </a:t>
            </a:r>
            <a:r>
              <a:rPr lang="ko-KR" altLang="en-US" sz="1600">
                <a:latin typeface="+mn-ea"/>
              </a:rPr>
              <a:t>맨 뒤에 있는 사람이  풀장의 물이 복음 이라 생각하고</a:t>
            </a:r>
            <a:r>
              <a:rPr lang="en-US" altLang="ko-KR" sz="1600">
                <a:latin typeface="+mn-ea"/>
              </a:rPr>
              <a:t>, </a:t>
            </a:r>
            <a:r>
              <a:rPr lang="ko-KR" altLang="en-US" sz="1600">
                <a:latin typeface="+mn-ea"/>
              </a:rPr>
              <a:t>그릇에 물을 가득 담아 머리위로 앞사람의 그릇에 옮겨 담고</a:t>
            </a:r>
          </a:p>
          <a:p>
            <a:pPr lvl="0">
              <a:defRPr/>
            </a:pPr>
            <a:r>
              <a:rPr lang="en-US" altLang="ko-KR" sz="1600">
                <a:latin typeface="+mn-ea"/>
              </a:rPr>
              <a:t>    </a:t>
            </a:r>
            <a:r>
              <a:rPr lang="ko-KR" altLang="en-US" sz="1600">
                <a:latin typeface="+mn-ea"/>
              </a:rPr>
              <a:t>  앞사람에게 계속 전달 합니다</a:t>
            </a:r>
            <a:r>
              <a:rPr lang="en-US" altLang="ko-KR" sz="1600">
                <a:latin typeface="+mn-ea"/>
              </a:rPr>
              <a:t>. </a:t>
            </a:r>
          </a:p>
          <a:p>
            <a:pPr lvl="0">
              <a:defRPr/>
            </a:pPr>
            <a:r>
              <a:rPr lang="en-US" altLang="ko-KR" sz="1600">
                <a:latin typeface="+mn-ea"/>
              </a:rPr>
              <a:t>      </a:t>
            </a:r>
            <a:r>
              <a:rPr lang="ko-KR" altLang="en-US" sz="1600">
                <a:latin typeface="+mn-ea"/>
              </a:rPr>
              <a:t>맨 앞사람은 머리위의 그릇에 담긴 물이 내가 전해야 하는 복음이라 생각하고</a:t>
            </a:r>
            <a:r>
              <a:rPr lang="en-US" altLang="ko-KR" sz="1600">
                <a:latin typeface="+mn-ea"/>
              </a:rPr>
              <a:t>,</a:t>
            </a:r>
            <a:r>
              <a:rPr lang="ko-KR" altLang="en-US" sz="1600">
                <a:latin typeface="+mn-ea"/>
              </a:rPr>
              <a:t> 바닥에 흘러내리지 않도록 조심하여</a:t>
            </a:r>
            <a:r>
              <a:rPr lang="en-US" altLang="ko-KR" sz="1600">
                <a:latin typeface="+mn-ea"/>
              </a:rPr>
              <a:t>, </a:t>
            </a:r>
          </a:p>
          <a:p>
            <a:pPr lvl="0">
              <a:defRPr/>
            </a:pPr>
            <a:r>
              <a:rPr lang="en-US" altLang="ko-KR" sz="1600">
                <a:latin typeface="+mn-ea"/>
              </a:rPr>
              <a:t>      </a:t>
            </a:r>
            <a:r>
              <a:rPr lang="ko-KR" altLang="en-US" sz="1600">
                <a:latin typeface="+mn-ea"/>
              </a:rPr>
              <a:t>앞 테이블 위에 있는 플라스틱 통에 물을 옮겨 담습니다</a:t>
            </a:r>
            <a:r>
              <a:rPr lang="en-US" altLang="ko-KR" sz="1600">
                <a:latin typeface="+mn-ea"/>
              </a:rPr>
              <a:t>.</a:t>
            </a:r>
            <a:r>
              <a:rPr lang="ko-KR" altLang="en-US" sz="1600">
                <a:latin typeface="+mn-ea"/>
              </a:rPr>
              <a:t> </a:t>
            </a:r>
          </a:p>
          <a:p>
            <a:pPr lvl="0">
              <a:defRPr/>
            </a:pPr>
            <a:endParaRPr lang="en-US" altLang="ko-KR" sz="1600">
              <a:latin typeface="+mn-ea"/>
            </a:endParaRPr>
          </a:p>
          <a:p>
            <a:pPr lvl="0">
              <a:defRPr/>
            </a:pPr>
            <a:r>
              <a:rPr lang="ko-KR" altLang="en-US" sz="1600">
                <a:latin typeface="+mn-ea"/>
              </a:rPr>
              <a:t>        </a:t>
            </a:r>
            <a:r>
              <a:rPr lang="en-US" altLang="ko-KR" sz="1600">
                <a:latin typeface="+mn-ea"/>
              </a:rPr>
              <a:t>** </a:t>
            </a:r>
            <a:r>
              <a:rPr lang="ko-KR" altLang="en-US" sz="1600">
                <a:latin typeface="+mn-ea"/>
              </a:rPr>
              <a:t>제한시간 </a:t>
            </a:r>
            <a:r>
              <a:rPr lang="en-US" altLang="ko-KR" sz="1600">
                <a:latin typeface="+mn-ea"/>
              </a:rPr>
              <a:t>2</a:t>
            </a:r>
            <a:r>
              <a:rPr lang="ko-KR" altLang="en-US" sz="1600">
                <a:latin typeface="+mn-ea"/>
              </a:rPr>
              <a:t>분 </a:t>
            </a:r>
            <a:r>
              <a:rPr lang="en-US" altLang="ko-KR" sz="1600">
                <a:latin typeface="+mn-ea"/>
              </a:rPr>
              <a:t>/ </a:t>
            </a:r>
            <a:r>
              <a:rPr lang="ko-KR" altLang="en-US" sz="1600">
                <a:latin typeface="+mn-ea"/>
              </a:rPr>
              <a:t>각팀당 대야에 물이 많이 담은 팀이 이깁니다</a:t>
            </a:r>
            <a:r>
              <a:rPr lang="en-US" altLang="ko-KR" sz="1600">
                <a:latin typeface="+mn-ea"/>
              </a:rPr>
              <a:t>. </a:t>
            </a:r>
          </a:p>
          <a:p>
            <a:pPr lvl="0">
              <a:defRPr/>
            </a:pPr>
            <a:r>
              <a:rPr lang="en-US" altLang="ko-KR" sz="1600">
                <a:latin typeface="+mn-ea"/>
              </a:rPr>
              <a:t>        ** </a:t>
            </a:r>
            <a:r>
              <a:rPr lang="ko-KR" altLang="en-US" sz="1600">
                <a:latin typeface="+mn-ea"/>
              </a:rPr>
              <a:t>물을 전달할때는 각 팀의 해당 구호를 외친다 </a:t>
            </a:r>
            <a:r>
              <a:rPr lang="en-US" altLang="ko-KR" sz="1600">
                <a:latin typeface="+mn-ea"/>
              </a:rPr>
              <a:t>=&gt; </a:t>
            </a:r>
            <a:r>
              <a:rPr lang="ko-KR" altLang="en-US" sz="1600">
                <a:latin typeface="+mn-ea"/>
              </a:rPr>
              <a:t>각팀 이름 </a:t>
            </a:r>
            <a:r>
              <a:rPr lang="en-US" altLang="ko-KR" sz="1600">
                <a:latin typeface="+mn-ea"/>
              </a:rPr>
              <a:t>(</a:t>
            </a:r>
            <a:r>
              <a:rPr lang="ko-KR" altLang="en-US" sz="1600">
                <a:latin typeface="+mn-ea"/>
              </a:rPr>
              <a:t>복음</a:t>
            </a:r>
            <a:r>
              <a:rPr lang="en-US" altLang="ko-KR" sz="1600">
                <a:latin typeface="+mn-ea"/>
              </a:rPr>
              <a:t>/ </a:t>
            </a:r>
            <a:r>
              <a:rPr lang="ko-KR" altLang="en-US" sz="1600">
                <a:latin typeface="+mn-ea"/>
              </a:rPr>
              <a:t>전해라</a:t>
            </a:r>
            <a:r>
              <a:rPr lang="en-US" altLang="ko-KR" sz="1600">
                <a:latin typeface="+mn-ea"/>
              </a:rPr>
              <a:t>)</a:t>
            </a:r>
          </a:p>
          <a:p>
            <a:pPr lvl="0">
              <a:defRPr/>
            </a:pPr>
            <a:r>
              <a:rPr lang="en-US" altLang="ko-KR" sz="1600">
                <a:solidFill>
                  <a:srgbClr val="FF0000"/>
                </a:solidFill>
                <a:latin typeface="+mn-ea"/>
              </a:rPr>
              <a:t>    </a:t>
            </a:r>
          </a:p>
          <a:p>
            <a:pPr lvl="0">
              <a:defRPr/>
            </a:pPr>
            <a:endParaRPr lang="en-US" altLang="ko-KR" sz="1600">
              <a:latin typeface="+mn-ea"/>
            </a:endParaRPr>
          </a:p>
          <a:p>
            <a:pPr lvl="0">
              <a:defRPr/>
            </a:pPr>
            <a:endParaRPr lang="en-US" altLang="ko-KR" sz="1600">
              <a:latin typeface="+mn-ea"/>
            </a:endParaRPr>
          </a:p>
          <a:p>
            <a:pPr lvl="0">
              <a:defRPr/>
            </a:pPr>
            <a:endParaRPr lang="en-US" altLang="ko-KR" sz="160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00" y="188686"/>
            <a:ext cx="1066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200" b="1">
                <a:latin typeface="Trebuchet MS"/>
              </a:rPr>
              <a:t>제목 </a:t>
            </a:r>
            <a:r>
              <a:rPr lang="en-US" altLang="ko-KR" sz="3200" b="1">
                <a:latin typeface="Trebuchet MS"/>
                <a:ea typeface="Verdana"/>
              </a:rPr>
              <a:t>: </a:t>
            </a:r>
            <a:r>
              <a:rPr lang="ko-KR" altLang="en-US" sz="3200" b="1">
                <a:latin typeface="Trebuchet MS"/>
              </a:rPr>
              <a:t>복음을 전하라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0849" y="49822"/>
            <a:ext cx="1076340" cy="86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2" descr="만화 영화, 클립아트, 텍스트, 미소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365973" y="125869"/>
            <a:ext cx="1706874" cy="14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358" y="1159449"/>
            <a:ext cx="11849281" cy="5448996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endParaRPr lang="ko-KR" altLang="en-US" sz="1600" b="1">
              <a:solidFill>
                <a:srgbClr val="FF0000"/>
              </a:solidFill>
              <a:latin typeface="+mn-ea"/>
            </a:endParaRPr>
          </a:p>
          <a:p>
            <a:pPr lvl="0">
              <a:defRPr/>
            </a:pP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               활동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3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의 추가 준비물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: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  풍선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or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탱탱볼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물에뜨는 종류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약간 세로로 긴 통</a:t>
            </a:r>
            <a:r>
              <a:rPr lang="en-US" altLang="ko-KR" sz="1600" b="1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개</a:t>
            </a:r>
          </a:p>
          <a:p>
            <a:pPr marL="285750" lvl="0" indent="-285750">
              <a:buFont typeface="Wingdings"/>
              <a:buChar char="v"/>
              <a:defRPr/>
            </a:pPr>
            <a:endParaRPr kumimoji="0" lang="en-US" altLang="ko-KR" sz="1600" b="1" i="0" u="none" strike="noStrike" kern="1200" cap="none" spc="0" normalizeH="0">
              <a:latin typeface="+mn-ea"/>
              <a:ea typeface="+mn-ea"/>
              <a:cs typeface="+mn-cs"/>
            </a:endParaRPr>
          </a:p>
          <a:p>
            <a:pPr lvl="0">
              <a:defRPr/>
            </a:pPr>
            <a:endParaRPr lang="en-US" altLang="ko-KR" sz="1600">
              <a:latin typeface="+mn-ea"/>
            </a:endParaRPr>
          </a:p>
          <a:p>
            <a:pPr lvl="0">
              <a:defRPr/>
            </a:pPr>
            <a:endParaRPr lang="en-US" altLang="ko-KR" sz="1600">
              <a:latin typeface="+mn-ea"/>
            </a:endParaRPr>
          </a:p>
          <a:p>
            <a:pPr lvl="0">
              <a:defRPr/>
            </a:pPr>
            <a:r>
              <a:rPr lang="en-US" altLang="ko-KR" sz="1600" b="1">
                <a:latin typeface="+mn-ea"/>
              </a:rPr>
              <a:t>-. </a:t>
            </a:r>
            <a:r>
              <a:rPr lang="ko-KR" altLang="en-US" sz="1600" b="1">
                <a:latin typeface="+mn-ea"/>
              </a:rPr>
              <a:t>활동</a:t>
            </a:r>
            <a:r>
              <a:rPr lang="en-US" altLang="ko-KR" sz="1600" b="1">
                <a:latin typeface="+mn-ea"/>
              </a:rPr>
              <a:t>3)</a:t>
            </a:r>
            <a:r>
              <a:rPr lang="ko-KR" altLang="en-US" sz="1600" b="1">
                <a:latin typeface="+mn-ea"/>
              </a:rPr>
              <a:t> 방법 </a:t>
            </a:r>
            <a:r>
              <a:rPr lang="en-US" altLang="ko-KR" sz="1600" b="1">
                <a:latin typeface="+mn-ea"/>
              </a:rPr>
              <a:t>: (</a:t>
            </a:r>
            <a:r>
              <a:rPr lang="ko-KR" altLang="en-US" sz="1600" b="1">
                <a:latin typeface="+mn-ea"/>
              </a:rPr>
              <a:t>중간 중간 구멍이 뚫려 있는  그릇</a:t>
            </a:r>
            <a:r>
              <a:rPr lang="en-US" altLang="ko-KR" sz="1600" b="1">
                <a:latin typeface="+mn-ea"/>
              </a:rPr>
              <a:t>)</a:t>
            </a:r>
          </a:p>
          <a:p>
            <a:pPr lvl="0">
              <a:defRPr/>
            </a:pPr>
            <a:r>
              <a:rPr lang="en-US" altLang="ko-KR" sz="1600" b="1">
                <a:latin typeface="+mn-ea"/>
              </a:rPr>
              <a:t>     </a:t>
            </a:r>
            <a:r>
              <a:rPr lang="ko-KR" altLang="en-US" sz="1600">
                <a:latin typeface="+mn-ea"/>
              </a:rPr>
              <a:t> 이번시간에는 복을을 전하는 훈련을 합니다</a:t>
            </a:r>
            <a:r>
              <a:rPr lang="en-US" altLang="ko-KR" sz="1600">
                <a:latin typeface="+mn-ea"/>
              </a:rPr>
              <a:t>. </a:t>
            </a:r>
            <a:r>
              <a:rPr lang="ko-KR" altLang="en-US" sz="1600">
                <a:latin typeface="+mn-ea"/>
              </a:rPr>
              <a:t>우선 두팀 </a:t>
            </a:r>
            <a:r>
              <a:rPr lang="en-US" altLang="ko-KR" sz="1600">
                <a:latin typeface="+mn-ea"/>
              </a:rPr>
              <a:t>(</a:t>
            </a:r>
            <a:r>
              <a:rPr lang="ko-KR" altLang="en-US" sz="1600">
                <a:latin typeface="+mn-ea"/>
              </a:rPr>
              <a:t>복음팀 </a:t>
            </a:r>
            <a:r>
              <a:rPr lang="en-US" altLang="ko-KR" sz="1600">
                <a:latin typeface="+mn-ea"/>
              </a:rPr>
              <a:t>/ </a:t>
            </a:r>
            <a:r>
              <a:rPr lang="ko-KR" altLang="en-US" sz="1600">
                <a:latin typeface="+mn-ea"/>
              </a:rPr>
              <a:t>전해라팀</a:t>
            </a:r>
            <a:r>
              <a:rPr lang="en-US" altLang="ko-KR" sz="1600">
                <a:latin typeface="+mn-ea"/>
              </a:rPr>
              <a:t>) </a:t>
            </a:r>
            <a:r>
              <a:rPr lang="ko-KR" altLang="en-US" sz="1600">
                <a:latin typeface="+mn-ea"/>
              </a:rPr>
              <a:t>으로 나눕니다</a:t>
            </a:r>
            <a:r>
              <a:rPr lang="en-US" altLang="ko-KR" sz="1600">
                <a:latin typeface="+mn-ea"/>
              </a:rPr>
              <a:t>.</a:t>
            </a:r>
          </a:p>
          <a:p>
            <a:pPr lvl="0">
              <a:defRPr/>
            </a:pPr>
            <a:r>
              <a:rPr lang="en-US" altLang="ko-KR" sz="1600">
                <a:latin typeface="+mn-ea"/>
              </a:rPr>
              <a:t>      </a:t>
            </a:r>
            <a:r>
              <a:rPr lang="ko-KR" altLang="en-US" sz="1600">
                <a:latin typeface="+mn-ea"/>
              </a:rPr>
              <a:t>맨 뒤에 있는 사람이  풀장의 물이 복음 이라 생각하고</a:t>
            </a:r>
            <a:r>
              <a:rPr lang="en-US" altLang="ko-KR" sz="1600">
                <a:latin typeface="+mn-ea"/>
              </a:rPr>
              <a:t>, </a:t>
            </a:r>
            <a:r>
              <a:rPr lang="ko-KR" altLang="en-US" sz="1600">
                <a:latin typeface="+mn-ea"/>
              </a:rPr>
              <a:t>그릇에 물을 가득 담아 머리위로 앞사람의 그릇에 옮겨 담고</a:t>
            </a:r>
          </a:p>
          <a:p>
            <a:pPr lvl="0">
              <a:defRPr/>
            </a:pPr>
            <a:r>
              <a:rPr lang="en-US" altLang="ko-KR" sz="1600">
                <a:latin typeface="+mn-ea"/>
              </a:rPr>
              <a:t>    </a:t>
            </a:r>
            <a:r>
              <a:rPr lang="ko-KR" altLang="en-US" sz="1600">
                <a:latin typeface="+mn-ea"/>
              </a:rPr>
              <a:t>  앞사람에게 계속 전달 합니다</a:t>
            </a:r>
            <a:r>
              <a:rPr lang="en-US" altLang="ko-KR" sz="1600">
                <a:latin typeface="+mn-ea"/>
              </a:rPr>
              <a:t>. </a:t>
            </a:r>
          </a:p>
          <a:p>
            <a:pPr lvl="0">
              <a:defRPr/>
            </a:pPr>
            <a:r>
              <a:rPr lang="en-US" altLang="ko-KR" sz="1600">
                <a:latin typeface="+mn-ea"/>
              </a:rPr>
              <a:t>      </a:t>
            </a:r>
            <a:r>
              <a:rPr lang="ko-KR" altLang="en-US" sz="1600">
                <a:latin typeface="+mn-ea"/>
              </a:rPr>
              <a:t>맨 앞사람은 머리위의 그릇에 담긴 물이 내가 전해야 하는 복음이라 생각하고</a:t>
            </a:r>
            <a:r>
              <a:rPr lang="en-US" altLang="ko-KR" sz="1600">
                <a:latin typeface="+mn-ea"/>
              </a:rPr>
              <a:t>,</a:t>
            </a:r>
            <a:r>
              <a:rPr lang="ko-KR" altLang="en-US" sz="1600">
                <a:latin typeface="+mn-ea"/>
              </a:rPr>
              <a:t> 바닥에 흘러내리지 않도록 조심하여</a:t>
            </a:r>
            <a:r>
              <a:rPr lang="en-US" altLang="ko-KR" sz="1600">
                <a:latin typeface="+mn-ea"/>
              </a:rPr>
              <a:t>, </a:t>
            </a:r>
          </a:p>
          <a:p>
            <a:pPr lvl="0">
              <a:defRPr/>
            </a:pPr>
            <a:r>
              <a:rPr lang="en-US" altLang="ko-KR" sz="1600">
                <a:latin typeface="+mn-ea"/>
              </a:rPr>
              <a:t>      </a:t>
            </a:r>
            <a:r>
              <a:rPr lang="ko-KR" altLang="en-US" sz="1600">
                <a:latin typeface="+mn-ea"/>
              </a:rPr>
              <a:t>앞 테이블 위에 있는 플라스틱 통에 물을 옮겨 담습니다</a:t>
            </a:r>
            <a:r>
              <a:rPr lang="en-US" altLang="ko-KR" sz="1600">
                <a:latin typeface="+mn-ea"/>
              </a:rPr>
              <a:t>.</a:t>
            </a:r>
            <a:r>
              <a:rPr lang="ko-KR" altLang="en-US" sz="1600">
                <a:latin typeface="+mn-ea"/>
              </a:rPr>
              <a:t> </a:t>
            </a:r>
          </a:p>
          <a:p>
            <a:pPr lvl="0">
              <a:defRPr/>
            </a:pPr>
            <a:r>
              <a:rPr lang="ko-KR" altLang="en-US" sz="1600">
                <a:latin typeface="+mn-ea"/>
              </a:rPr>
              <a:t>     </a:t>
            </a:r>
            <a:endParaRPr lang="en-US" altLang="ko-KR" sz="1600">
              <a:latin typeface="+mn-ea"/>
            </a:endParaRPr>
          </a:p>
          <a:p>
            <a:pPr lvl="0">
              <a:defRPr/>
            </a:pPr>
            <a:r>
              <a:rPr lang="en-US" altLang="ko-KR" sz="1600">
                <a:latin typeface="+mn-ea"/>
              </a:rPr>
              <a:t>        ** </a:t>
            </a:r>
            <a:r>
              <a:rPr lang="ko-KR" altLang="en-US" sz="1600">
                <a:latin typeface="+mn-ea"/>
              </a:rPr>
              <a:t>물을 전달할때는 양팀의 모두 복음을 전해라 같은 구호를 외친다 </a:t>
            </a:r>
          </a:p>
          <a:p>
            <a:pPr lvl="0">
              <a:defRPr/>
            </a:pPr>
            <a:r>
              <a:rPr lang="ko-KR" altLang="en-US" sz="1600">
                <a:latin typeface="+mn-ea"/>
              </a:rPr>
              <a:t>    </a:t>
            </a:r>
            <a:r>
              <a:rPr lang="en-US" altLang="ko-KR" sz="1600">
                <a:latin typeface="+mn-ea"/>
              </a:rPr>
              <a:t>~</a:t>
            </a:r>
            <a:r>
              <a:rPr lang="ko-KR" altLang="en-US" sz="1600">
                <a:latin typeface="+mn-ea"/>
              </a:rPr>
              <a:t>이번 활동은 어느 팀이 이겼는지 승부를 결정짓는 게임이 아닌  두팀이 </a:t>
            </a:r>
            <a:r>
              <a:rPr lang="en-US" altLang="ko-KR" sz="1600">
                <a:latin typeface="+mn-ea"/>
              </a:rPr>
              <a:t> </a:t>
            </a:r>
            <a:r>
              <a:rPr lang="ko-KR" altLang="en-US" sz="1600">
                <a:latin typeface="+mn-ea"/>
              </a:rPr>
              <a:t>열심히 전한 복음</a:t>
            </a:r>
            <a:r>
              <a:rPr lang="en-US" altLang="ko-KR" sz="1600">
                <a:latin typeface="+mn-ea"/>
              </a:rPr>
              <a:t>(</a:t>
            </a:r>
            <a:r>
              <a:rPr lang="ko-KR" altLang="en-US" sz="1600">
                <a:latin typeface="+mn-ea"/>
              </a:rPr>
              <a:t>물통의 물</a:t>
            </a:r>
            <a:r>
              <a:rPr lang="en-US" altLang="ko-KR" sz="1600">
                <a:latin typeface="+mn-ea"/>
              </a:rPr>
              <a:t>)</a:t>
            </a:r>
            <a:r>
              <a:rPr lang="ko-KR" altLang="en-US" sz="1600">
                <a:latin typeface="+mn-ea"/>
              </a:rPr>
              <a:t>을 한 곳의 긴통에 같이 부으면  그 안에 숨어있던 </a:t>
            </a:r>
            <a:r>
              <a:rPr lang="ko-KR" altLang="en-US" sz="1600" b="1">
                <a:solidFill>
                  <a:srgbClr val="FF0000"/>
                </a:solidFill>
                <a:latin typeface="+mn-ea"/>
              </a:rPr>
              <a:t>복음</a:t>
            </a:r>
            <a:r>
              <a:rPr lang="ko-KR" altLang="en-US" sz="1600">
                <a:latin typeface="+mn-ea"/>
              </a:rPr>
              <a:t>이라는 글씨를 품은 풍선 </a:t>
            </a:r>
            <a:r>
              <a:rPr lang="en-US" altLang="ko-KR" sz="1600">
                <a:latin typeface="+mn-ea"/>
              </a:rPr>
              <a:t>or </a:t>
            </a:r>
            <a:r>
              <a:rPr lang="ko-KR" altLang="en-US" sz="1600">
                <a:latin typeface="+mn-ea"/>
              </a:rPr>
              <a:t>탱탱복이 물에 떠오르게 하는 것입니다</a:t>
            </a:r>
          </a:p>
          <a:p>
            <a:pPr lvl="0">
              <a:defRPr/>
            </a:pPr>
            <a:r>
              <a:rPr lang="ko-KR" altLang="en-US" sz="1600">
                <a:latin typeface="+mn-ea"/>
              </a:rPr>
              <a:t>   </a:t>
            </a:r>
          </a:p>
          <a:p>
            <a:pPr lvl="0">
              <a:defRPr/>
            </a:pPr>
            <a:r>
              <a:rPr lang="en-US" altLang="ko-KR" sz="1600">
                <a:solidFill>
                  <a:srgbClr val="FF0000"/>
                </a:solidFill>
                <a:latin typeface="+mn-ea"/>
              </a:rPr>
              <a:t>    </a:t>
            </a:r>
          </a:p>
          <a:p>
            <a:pPr lvl="0">
              <a:defRPr/>
            </a:pPr>
            <a:endParaRPr lang="en-US" altLang="ko-KR" sz="1600">
              <a:latin typeface="+mn-ea"/>
            </a:endParaRPr>
          </a:p>
          <a:p>
            <a:pPr lvl="0">
              <a:defRPr/>
            </a:pPr>
            <a:endParaRPr lang="en-US" altLang="ko-KR" sz="1600">
              <a:latin typeface="+mn-ea"/>
            </a:endParaRPr>
          </a:p>
          <a:p>
            <a:pPr lvl="0">
              <a:defRPr/>
            </a:pPr>
            <a:r>
              <a:rPr lang="en-US" altLang="ko-KR" sz="1600" b="1">
                <a:latin typeface="+mn-ea"/>
              </a:rPr>
              <a:t>-. </a:t>
            </a:r>
            <a:r>
              <a:rPr lang="ko-KR" altLang="en-US" sz="1600" b="1">
                <a:latin typeface="+mn-ea"/>
              </a:rPr>
              <a:t>마무리 및 인사말 </a:t>
            </a:r>
            <a:r>
              <a:rPr lang="en-US" altLang="ko-KR" sz="1600" b="1">
                <a:latin typeface="+mn-ea"/>
              </a:rPr>
              <a:t>: </a:t>
            </a:r>
          </a:p>
          <a:p>
            <a:pPr lvl="0">
              <a:defRPr/>
            </a:pPr>
            <a:r>
              <a:rPr lang="ko-KR" altLang="en-US" sz="1600">
                <a:latin typeface="+mn-ea"/>
              </a:rPr>
              <a:t>      어린이 여러분 재미 있었나요</a:t>
            </a:r>
            <a:r>
              <a:rPr lang="en-US" altLang="ko-KR" sz="1600">
                <a:latin typeface="+mn-ea"/>
              </a:rPr>
              <a:t>? </a:t>
            </a:r>
            <a:r>
              <a:rPr lang="ko-KR" altLang="en-US" sz="1600">
                <a:latin typeface="+mn-ea"/>
              </a:rPr>
              <a:t>선생님 따라 하세요</a:t>
            </a:r>
            <a:r>
              <a:rPr lang="en-US" altLang="ko-KR" sz="1600">
                <a:latin typeface="+mn-ea"/>
              </a:rPr>
              <a:t>.</a:t>
            </a:r>
            <a:r>
              <a:rPr lang="ko-KR" altLang="en-US" sz="1600">
                <a:latin typeface="+mn-ea"/>
              </a:rPr>
              <a:t> 새길 말씀</a:t>
            </a:r>
            <a:r>
              <a:rPr lang="en-US" altLang="ko-KR" sz="1600">
                <a:latin typeface="+mn-ea"/>
              </a:rPr>
              <a:t>(</a:t>
            </a:r>
            <a:r>
              <a:rPr lang="ko-KR" altLang="en-US" sz="1600">
                <a:latin typeface="+mn-ea"/>
              </a:rPr>
              <a:t>해당센터 표지판 뒤쪽 함께 코팅</a:t>
            </a:r>
            <a:r>
              <a:rPr lang="en-US" altLang="ko-KR" sz="1600">
                <a:latin typeface="+mn-ea"/>
              </a:rPr>
              <a:t>)</a:t>
            </a:r>
            <a:r>
              <a:rPr lang="ko-KR" altLang="en-US" sz="1600">
                <a:latin typeface="+mn-ea"/>
              </a:rPr>
              <a:t> 같이 읽고 마침 기도 후 다음 코스로 이동 합니다</a:t>
            </a:r>
            <a:r>
              <a:rPr lang="en-US" altLang="ko-KR" sz="1600">
                <a:latin typeface="+mn-ea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0" y="188686"/>
            <a:ext cx="10662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200" b="1">
                <a:latin typeface="Trebuchet MS"/>
              </a:rPr>
              <a:t>제목 </a:t>
            </a:r>
            <a:r>
              <a:rPr lang="en-US" altLang="ko-KR" sz="3200" b="1">
                <a:latin typeface="Trebuchet MS"/>
                <a:ea typeface="Verdana"/>
              </a:rPr>
              <a:t>: </a:t>
            </a:r>
            <a:r>
              <a:rPr lang="ko-KR" altLang="en-US" sz="3200" b="1">
                <a:latin typeface="Trebuchet MS"/>
              </a:rPr>
              <a:t>복음을 전하라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0849" y="49822"/>
            <a:ext cx="1076340" cy="86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2" descr="만화 영화, 클립아트, 텍스트, 미소이(가) 표시된 사진  자동 생성된 설명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365973" y="125869"/>
            <a:ext cx="1706874" cy="14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6C37DD13-706F-1B4E-9F8A-924747C391FD}"/>
              </a:ext>
            </a:extLst>
          </p:cNvPr>
          <p:cNvSpPr/>
          <p:nvPr/>
        </p:nvSpPr>
        <p:spPr>
          <a:xfrm>
            <a:off x="472440" y="500186"/>
            <a:ext cx="11247120" cy="6161870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="" xmlns:a16="http://schemas.microsoft.com/office/drawing/2014/main" id="{7747169B-7B93-6216-E635-B86EBAE31DF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824681" y="235483"/>
            <a:ext cx="363517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="" xmlns:a16="http://schemas.microsoft.com/office/drawing/2014/main" id="{774E933A-DE2E-FBC0-F8D7-24E9031DC51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03802" y="259453"/>
            <a:ext cx="363517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="" xmlns:a16="http://schemas.microsoft.com/office/drawing/2014/main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640080" y="2053450"/>
            <a:ext cx="1092708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FE element 17">
            <a:extLst>
              <a:ext uri="{FF2B5EF4-FFF2-40B4-BE49-F238E27FC236}">
                <a16:creationId xmlns="" xmlns:a16="http://schemas.microsoft.com/office/drawing/2014/main" id="{EF21BBD6-149A-A06D-CCA7-AEE30F7F029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15737" y="143928"/>
            <a:ext cx="2784472" cy="71251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92" y="4501662"/>
            <a:ext cx="1656146" cy="1964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6562" y="1040098"/>
            <a:ext cx="4803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atin typeface="+mj-ea"/>
                <a:ea typeface="+mj-ea"/>
              </a:rPr>
              <a:t>마태복음</a:t>
            </a:r>
            <a:r>
              <a:rPr lang="en-US" altLang="ko-KR" sz="4000" b="1" dirty="0" smtClean="0">
                <a:latin typeface="+mj-ea"/>
                <a:ea typeface="+mj-ea"/>
              </a:rPr>
              <a:t>28</a:t>
            </a:r>
            <a:r>
              <a:rPr lang="ko-KR" altLang="en-US" sz="4000" b="1" dirty="0" smtClean="0">
                <a:latin typeface="+mj-ea"/>
                <a:ea typeface="+mj-ea"/>
              </a:rPr>
              <a:t>장 </a:t>
            </a:r>
            <a:r>
              <a:rPr lang="en-US" altLang="ko-KR" sz="4000" b="1" dirty="0" smtClean="0">
                <a:latin typeface="+mj-ea"/>
                <a:ea typeface="+mj-ea"/>
              </a:rPr>
              <a:t>20</a:t>
            </a:r>
            <a:r>
              <a:rPr lang="ko-KR" altLang="en-US" sz="4000" b="1" dirty="0" smtClean="0">
                <a:latin typeface="+mj-ea"/>
                <a:ea typeface="+mj-ea"/>
              </a:rPr>
              <a:t>절</a:t>
            </a:r>
            <a:endParaRPr lang="ko-KR" altLang="en-US" sz="4000" b="1" dirty="0">
              <a:latin typeface="+mj-ea"/>
              <a:ea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9701" y="2098270"/>
            <a:ext cx="10007600" cy="274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 smtClean="0">
                <a:latin typeface="+mj-ea"/>
                <a:ea typeface="+mj-ea"/>
              </a:rPr>
              <a:t>내가 너희에게 분부한 모든 것을 가르쳐 지키게 하라 볼지어다 내가 세상 끝날까지 너희와 항상 함께 있으리라 하시니라</a:t>
            </a:r>
            <a:endParaRPr lang="ko-KR" altLang="en-US" sz="4000" b="1" dirty="0">
              <a:latin typeface="+mj-ea"/>
              <a:ea typeface="+mj-ea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9698" y="133655"/>
            <a:ext cx="133350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6C37DD13-706F-1B4E-9F8A-924747C391FD}"/>
              </a:ext>
            </a:extLst>
          </p:cNvPr>
          <p:cNvSpPr/>
          <p:nvPr/>
        </p:nvSpPr>
        <p:spPr>
          <a:xfrm>
            <a:off x="472440" y="500187"/>
            <a:ext cx="11247120" cy="5844629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x-none" altLang="en-US" sz="1800" b="0" i="0" u="none" strike="noStrike" kern="1200" cap="none" spc="0" normalizeH="0" baseline="0" noProof="0" dirty="0">
              <a:ln>
                <a:solidFill>
                  <a:srgbClr val="81CBC5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FE element 76">
            <a:extLst>
              <a:ext uri="{FF2B5EF4-FFF2-40B4-BE49-F238E27FC236}">
                <a16:creationId xmlns="" xmlns:a16="http://schemas.microsoft.com/office/drawing/2014/main" id="{B7F8A7E7-6747-C63F-1AE1-9A217B751A8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81" y="235483"/>
            <a:ext cx="363517" cy="529407"/>
          </a:xfrm>
          <a:prstGeom prst="rect">
            <a:avLst/>
          </a:prstGeom>
        </p:spPr>
      </p:pic>
      <p:pic>
        <p:nvPicPr>
          <p:cNvPr id="22" name="PFE element 77">
            <a:extLst>
              <a:ext uri="{FF2B5EF4-FFF2-40B4-BE49-F238E27FC236}">
                <a16:creationId xmlns="" xmlns:a16="http://schemas.microsoft.com/office/drawing/2014/main" id="{B8092E66-615E-9E92-309E-97A6A6289BB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03802" y="259453"/>
            <a:ext cx="363517" cy="529407"/>
          </a:xfrm>
          <a:prstGeom prst="rect">
            <a:avLst/>
          </a:prstGeom>
        </p:spPr>
      </p:pic>
      <p:pic>
        <p:nvPicPr>
          <p:cNvPr id="24" name="PFE element 78">
            <a:extLst>
              <a:ext uri="{FF2B5EF4-FFF2-40B4-BE49-F238E27FC236}">
                <a16:creationId xmlns="" xmlns:a16="http://schemas.microsoft.com/office/drawing/2014/main" id="{4FD93C61-CED5-BE5A-C9C3-62C669AE5A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83064" y="133655"/>
            <a:ext cx="3825871" cy="71251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9698" y="133655"/>
            <a:ext cx="1333500" cy="10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9" y="5284177"/>
            <a:ext cx="979940" cy="991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3900" y="1433506"/>
            <a:ext cx="10763250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하나님 아버지</a:t>
            </a:r>
            <a:r>
              <a:rPr lang="en-US" altLang="ko-KR" sz="2800" b="1" dirty="0" smtClean="0">
                <a:latin typeface="+mn-ea"/>
              </a:rPr>
              <a:t>, </a:t>
            </a:r>
            <a:r>
              <a:rPr lang="ko-KR" altLang="en-US" sz="2800" b="1" dirty="0" smtClean="0">
                <a:latin typeface="+mn-ea"/>
              </a:rPr>
              <a:t>우리를 하나님 나라를 지키는 </a:t>
            </a:r>
            <a:r>
              <a:rPr lang="ko-KR" altLang="en-US" sz="2800" b="1" dirty="0" err="1" smtClean="0">
                <a:latin typeface="+mn-ea"/>
              </a:rPr>
              <a:t>가디언즈로</a:t>
            </a:r>
            <a:r>
              <a:rPr lang="ko-KR" altLang="en-US" sz="2800" b="1" dirty="0" smtClean="0">
                <a:latin typeface="+mn-ea"/>
              </a:rPr>
              <a:t> 불러주시니 감사합니다</a:t>
            </a:r>
            <a:r>
              <a:rPr lang="en-US" altLang="ko-KR" sz="2800" b="1" dirty="0" smtClean="0"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주님이 살아계심을 알게 하시고</a:t>
            </a:r>
            <a:r>
              <a:rPr lang="en-US" altLang="ko-KR" sz="2800" b="1" dirty="0" smtClean="0">
                <a:latin typeface="+mn-ea"/>
              </a:rPr>
              <a:t>, </a:t>
            </a:r>
            <a:r>
              <a:rPr lang="ko-KR" altLang="en-US" sz="2800" b="1" dirty="0" smtClean="0">
                <a:latin typeface="+mn-ea"/>
              </a:rPr>
              <a:t>구원의 확신을 가지고 주님을 전할 수 있도록 우리에게 힘 주시고 용기 주세요</a:t>
            </a:r>
            <a:endParaRPr lang="en-US" altLang="ko-KR" sz="28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28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                               예수님의 이름으로 기도합니다</a:t>
            </a:r>
            <a:r>
              <a:rPr lang="en-US" altLang="ko-KR" sz="2800" b="1" dirty="0" smtClean="0">
                <a:latin typeface="+mn-ea"/>
              </a:rPr>
              <a:t>. </a:t>
            </a:r>
            <a:r>
              <a:rPr lang="ko-KR" altLang="en-US" sz="2800" b="1" dirty="0" smtClean="0">
                <a:latin typeface="+mn-ea"/>
              </a:rPr>
              <a:t>아멘</a:t>
            </a:r>
            <a:r>
              <a:rPr lang="en-US" altLang="ko-KR" sz="2800" b="1" dirty="0" smtClean="0">
                <a:latin typeface="+mn-ea"/>
              </a:rPr>
              <a:t>.</a:t>
            </a:r>
            <a:endParaRPr lang="ko-KR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0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3377" y="71436"/>
            <a:ext cx="1808953" cy="1212241"/>
          </a:xfrm>
          <a:prstGeom prst="rect">
            <a:avLst/>
          </a:prstGeom>
        </p:spPr>
      </p:pic>
      <p:pic>
        <p:nvPicPr>
          <p:cNvPr id="6" name="그림 2" descr="만화 영화, 클립아트, 텍스트, 미소이(가) 표시된 사진&#10;&#10;자동 생성된 설명">
            <a:extLst>
              <a:ext uri="{FF2B5EF4-FFF2-40B4-BE49-F238E27FC236}">
                <a16:creationId xmlns:a16="http://schemas.microsoft.com/office/drawing/2014/main" xmlns="" id="{8F47CB1B-A4A2-D337-50E0-577FAE393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470" y="192373"/>
            <a:ext cx="1715186" cy="1485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F1B5D2-7304-4D3D-B9EB-E0E58347CAFD}"/>
              </a:ext>
            </a:extLst>
          </p:cNvPr>
          <p:cNvSpPr txBox="1"/>
          <p:nvPr/>
        </p:nvSpPr>
        <p:spPr>
          <a:xfrm>
            <a:off x="0" y="65373"/>
            <a:ext cx="310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돋움체" panose="020B0609000101010101" pitchFamily="49" charset="-127"/>
              </a:rPr>
              <a:t>&lt;</a:t>
            </a:r>
            <a:r>
              <a:rPr lang="ko-KR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돋움체" panose="020B0609000101010101" pitchFamily="49" charset="-127"/>
              </a:rPr>
              <a:t>참고 사진</a:t>
            </a: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돋움체" panose="020B0609000101010101" pitchFamily="49" charset="-127"/>
              </a:rPr>
              <a:t>&gt;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돋움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6" y="920750"/>
            <a:ext cx="4656243" cy="2880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212" y="920750"/>
            <a:ext cx="4330165" cy="283103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6" y="3978000"/>
            <a:ext cx="4656243" cy="26895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3213" y="3882750"/>
            <a:ext cx="431625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58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638</Words>
  <Application>Microsoft Office PowerPoint</Application>
  <PresentationFormat>와이드스크린</PresentationFormat>
  <Paragraphs>73</Paragraphs>
  <Slides>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8" baseType="lpstr">
      <vt:lpstr>HY헤드라인M</vt:lpstr>
      <vt:lpstr>돋움체</vt:lpstr>
      <vt:lpstr>맑은 고딕</vt:lpstr>
      <vt:lpstr>Arial</vt:lpstr>
      <vt:lpstr>Calibri</vt:lpstr>
      <vt:lpstr>Calibri Light</vt:lpstr>
      <vt:lpstr>Cambria</vt:lpstr>
      <vt:lpstr>Trebuchet MS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강완석</dc:creator>
  <cp:lastModifiedBy>김 현경</cp:lastModifiedBy>
  <cp:revision>168</cp:revision>
  <cp:lastPrinted>2023-07-15T13:22:51Z</cp:lastPrinted>
  <dcterms:created xsi:type="dcterms:W3CDTF">2021-03-23T01:17:16Z</dcterms:created>
  <dcterms:modified xsi:type="dcterms:W3CDTF">2023-07-15T13:23:29Z</dcterms:modified>
  <cp:version/>
</cp:coreProperties>
</file>