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FC25B-66B9-3FE9-E8EB-D486A6F89AF7}" v="1497" dt="2023-06-30T08:02:20.327"/>
    <p1510:client id="{38076326-3635-4415-989E-1C0124F8EC2C}" v="8" dt="2023-06-30T06:50:31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3006" autoAdjust="0"/>
  </p:normalViewPr>
  <p:slideViewPr>
    <p:cSldViewPr snapToGrid="0">
      <p:cViewPr>
        <p:scale>
          <a:sx n="92" d="100"/>
          <a:sy n="92" d="100"/>
        </p:scale>
        <p:origin x="-82" y="4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성준" userId="S::sjkim1104@icamie.goe.go.kr::13e110ea-6c13-44db-935b-91ca1a40f7c2" providerId="AD" clId="Web-{316FC25B-66B9-3FE9-E8EB-D486A6F89AF7}"/>
    <pc:docChg chg="addSld delSld modSld sldOrd">
      <pc:chgData name="김성준" userId="S::sjkim1104@icamie.goe.go.kr::13e110ea-6c13-44db-935b-91ca1a40f7c2" providerId="AD" clId="Web-{316FC25B-66B9-3FE9-E8EB-D486A6F89AF7}" dt="2023-06-30T08:02:20.327" v="1479" actId="1076"/>
      <pc:docMkLst>
        <pc:docMk/>
      </pc:docMkLst>
      <pc:sldChg chg="addSp delSp modSp mod setBg">
        <pc:chgData name="김성준" userId="S::sjkim1104@icamie.goe.go.kr::13e110ea-6c13-44db-935b-91ca1a40f7c2" providerId="AD" clId="Web-{316FC25B-66B9-3FE9-E8EB-D486A6F89AF7}" dt="2023-06-30T07:00:21.718" v="27"/>
        <pc:sldMkLst>
          <pc:docMk/>
          <pc:sldMk cId="3569210928" sldId="256"/>
        </pc:sldMkLst>
        <pc:spChg chg="mo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2" creationId="{00000000-0000-0000-0000-000000000000}"/>
          </ac:spMkLst>
        </pc:spChg>
        <pc:spChg chg="mo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3" creationId="{00000000-0000-0000-0000-000000000000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6:59:31.747" v="20"/>
          <ac:spMkLst>
            <pc:docMk/>
            <pc:sldMk cId="3569210928" sldId="256"/>
            <ac:spMk id="9" creationId="{94714483-7072-431F-9DBE-87F44E4D44BC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6:59:31.747" v="20"/>
          <ac:spMkLst>
            <pc:docMk/>
            <pc:sldMk cId="3569210928" sldId="256"/>
            <ac:spMk id="11" creationId="{495892E1-F4A5-4991-AC52-4F417B14A2A2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6:59:31.747" v="20"/>
          <ac:spMkLst>
            <pc:docMk/>
            <pc:sldMk cId="3569210928" sldId="256"/>
            <ac:spMk id="21" creationId="{E2683E3F-F855-4549-84F8-42064EC0F247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6:59:31.747" v="20"/>
          <ac:spMkLst>
            <pc:docMk/>
            <pc:sldMk cId="3569210928" sldId="256"/>
            <ac:spMk id="29" creationId="{832F3179-0CD5-40C8-9939-D8355006F7BA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1.686" v="22"/>
          <ac:spMkLst>
            <pc:docMk/>
            <pc:sldMk cId="3569210928" sldId="256"/>
            <ac:spMk id="37" creationId="{C7D023E4-8DE1-436E-9847-ED6A4B4B04FD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1.686" v="22"/>
          <ac:spMkLst>
            <pc:docMk/>
            <pc:sldMk cId="3569210928" sldId="256"/>
            <ac:spMk id="38" creationId="{8B2B1708-8CE4-4A20-94F5-55118AE2CBD7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6.171" v="24"/>
          <ac:spMkLst>
            <pc:docMk/>
            <pc:sldMk cId="3569210928" sldId="256"/>
            <ac:spMk id="43" creationId="{19D32F93-50AC-4C46-A5DB-291C60DDB7BD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6.171" v="24"/>
          <ac:spMkLst>
            <pc:docMk/>
            <pc:sldMk cId="3569210928" sldId="256"/>
            <ac:spMk id="44" creationId="{827DC2C4-B485-428A-BF4A-472D2967F47F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6.171" v="24"/>
          <ac:spMkLst>
            <pc:docMk/>
            <pc:sldMk cId="3569210928" sldId="256"/>
            <ac:spMk id="45" creationId="{EE04B5EB-F158-4507-90DD-BD23620C7CC9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21.718" v="26"/>
          <ac:spMkLst>
            <pc:docMk/>
            <pc:sldMk cId="3569210928" sldId="256"/>
            <ac:spMk id="47" creationId="{19D32F93-50AC-4C46-A5DB-291C60DDB7BD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21.718" v="26"/>
          <ac:spMkLst>
            <pc:docMk/>
            <pc:sldMk cId="3569210928" sldId="256"/>
            <ac:spMk id="48" creationId="{827DC2C4-B485-428A-BF4A-472D2967F47F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21.718" v="26"/>
          <ac:spMkLst>
            <pc:docMk/>
            <pc:sldMk cId="3569210928" sldId="256"/>
            <ac:spMk id="49" creationId="{EE04B5EB-F158-4507-90DD-BD23620C7CC9}"/>
          </ac:spMkLst>
        </pc:spChg>
        <pc:spChg chg="ad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51" creationId="{19D32F93-50AC-4C46-A5DB-291C60DDB7BD}"/>
          </ac:spMkLst>
        </pc:spChg>
        <pc:spChg chg="ad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52" creationId="{827DC2C4-B485-428A-BF4A-472D2967F47F}"/>
          </ac:spMkLst>
        </pc:spChg>
        <pc:spChg chg="ad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53" creationId="{EE04B5EB-F158-4507-90DD-BD23620C7CC9}"/>
          </ac:spMkLst>
        </pc:spChg>
        <pc:grpChg chg="add del">
          <ac:chgData name="김성준" userId="S::sjkim1104@icamie.goe.go.kr::13e110ea-6c13-44db-935b-91ca1a40f7c2" providerId="AD" clId="Web-{316FC25B-66B9-3FE9-E8EB-D486A6F89AF7}" dt="2023-06-30T06:59:31.747" v="20"/>
          <ac:grpSpMkLst>
            <pc:docMk/>
            <pc:sldMk cId="3569210928" sldId="256"/>
            <ac:grpSpMk id="13" creationId="{ACF597F8-76AA-44FA-8E6A-06223B66C0DD}"/>
          </ac:grpSpMkLst>
        </pc:grpChg>
        <pc:grpChg chg="add del">
          <ac:chgData name="김성준" userId="S::sjkim1104@icamie.goe.go.kr::13e110ea-6c13-44db-935b-91ca1a40f7c2" providerId="AD" clId="Web-{316FC25B-66B9-3FE9-E8EB-D486A6F89AF7}" dt="2023-06-30T07:00:11.686" v="22"/>
          <ac:grpSpMkLst>
            <pc:docMk/>
            <pc:sldMk cId="3569210928" sldId="256"/>
            <ac:grpSpMk id="17" creationId="{E27AF472-EAE3-4572-AB69-B92BD10DBC6D}"/>
          </ac:grpSpMkLst>
        </pc:grpChg>
        <pc:grpChg chg="add del">
          <ac:chgData name="김성준" userId="S::sjkim1104@icamie.goe.go.kr::13e110ea-6c13-44db-935b-91ca1a40f7c2" providerId="AD" clId="Web-{316FC25B-66B9-3FE9-E8EB-D486A6F89AF7}" dt="2023-06-30T06:59:31.747" v="20"/>
          <ac:grpSpMkLst>
            <pc:docMk/>
            <pc:sldMk cId="3569210928" sldId="256"/>
            <ac:grpSpMk id="23" creationId="{8FC90B1E-0223-4440-AF22-8F32F6F0C7D2}"/>
          </ac:grpSpMkLst>
        </pc:grpChg>
        <pc:grpChg chg="add del">
          <ac:chgData name="김성준" userId="S::sjkim1104@icamie.goe.go.kr::13e110ea-6c13-44db-935b-91ca1a40f7c2" providerId="AD" clId="Web-{316FC25B-66B9-3FE9-E8EB-D486A6F89AF7}" dt="2023-06-30T06:59:31.747" v="20"/>
          <ac:grpSpMkLst>
            <pc:docMk/>
            <pc:sldMk cId="3569210928" sldId="256"/>
            <ac:grpSpMk id="31" creationId="{11CE155D-684B-4F5E-B835-C52765E310E7}"/>
          </ac:grpSpMkLst>
        </pc:grpChg>
        <pc:grpChg chg="add del">
          <ac:chgData name="김성준" userId="S::sjkim1104@icamie.goe.go.kr::13e110ea-6c13-44db-935b-91ca1a40f7c2" providerId="AD" clId="Web-{316FC25B-66B9-3FE9-E8EB-D486A6F89AF7}" dt="2023-06-30T07:00:11.686" v="22"/>
          <ac:grpSpMkLst>
            <pc:docMk/>
            <pc:sldMk cId="3569210928" sldId="256"/>
            <ac:grpSpMk id="39" creationId="{1F9866A9-B167-4D75-8F7F-360025AD6B43}"/>
          </ac:grpSpMkLst>
        </pc:grpChg>
        <pc:picChg chg="add mod ord">
          <ac:chgData name="김성준" userId="S::sjkim1104@icamie.goe.go.kr::13e110ea-6c13-44db-935b-91ca1a40f7c2" providerId="AD" clId="Web-{316FC25B-66B9-3FE9-E8EB-D486A6F89AF7}" dt="2023-06-30T07:00:21.718" v="27"/>
          <ac:picMkLst>
            <pc:docMk/>
            <pc:sldMk cId="3569210928" sldId="256"/>
            <ac:picMk id="4" creationId="{C5252F17-B79C-7CFD-CD62-719C3D195728}"/>
          </ac:picMkLst>
        </pc:picChg>
      </pc:sldChg>
      <pc:sldChg chg="new del">
        <pc:chgData name="김성준" userId="S::sjkim1104@icamie.goe.go.kr::13e110ea-6c13-44db-935b-91ca1a40f7c2" providerId="AD" clId="Web-{316FC25B-66B9-3FE9-E8EB-D486A6F89AF7}" dt="2023-06-30T07:02:46.801" v="33"/>
        <pc:sldMkLst>
          <pc:docMk/>
          <pc:sldMk cId="1335899015" sldId="257"/>
        </pc:sldMkLst>
      </pc:sldChg>
      <pc:sldChg chg="addSp delSp modSp add mod replId modClrScheme delDesignElem chgLayout">
        <pc:chgData name="김성준" userId="S::sjkim1104@icamie.goe.go.kr::13e110ea-6c13-44db-935b-91ca1a40f7c2" providerId="AD" clId="Web-{316FC25B-66B9-3FE9-E8EB-D486A6F89AF7}" dt="2023-06-30T08:00:08.837" v="1453" actId="20577"/>
        <pc:sldMkLst>
          <pc:docMk/>
          <pc:sldMk cId="1782587498" sldId="258"/>
        </pc:sldMkLst>
        <pc:spChg chg="del">
          <ac:chgData name="김성준" userId="S::sjkim1104@icamie.goe.go.kr::13e110ea-6c13-44db-935b-91ca1a40f7c2" providerId="AD" clId="Web-{316FC25B-66B9-3FE9-E8EB-D486A6F89AF7}" dt="2023-06-30T07:02:40.207" v="32"/>
          <ac:spMkLst>
            <pc:docMk/>
            <pc:sldMk cId="1782587498" sldId="258"/>
            <ac:spMk id="2" creationId="{00000000-0000-0000-0000-000000000000}"/>
          </ac:spMkLst>
        </pc:spChg>
        <pc:spChg chg="del mod">
          <ac:chgData name="김성준" userId="S::sjkim1104@icamie.goe.go.kr::13e110ea-6c13-44db-935b-91ca1a40f7c2" providerId="AD" clId="Web-{316FC25B-66B9-3FE9-E8EB-D486A6F89AF7}" dt="2023-06-30T07:02:38.035" v="31"/>
          <ac:spMkLst>
            <pc:docMk/>
            <pc:sldMk cId="1782587498" sldId="258"/>
            <ac:spMk id="3" creationId="{00000000-0000-0000-0000-000000000000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03:00.458" v="43"/>
          <ac:spMkLst>
            <pc:docMk/>
            <pc:sldMk cId="1782587498" sldId="258"/>
            <ac:spMk id="6" creationId="{420FF785-31D6-D593-E6C6-B817D03FEA76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03:32.334" v="46"/>
          <ac:spMkLst>
            <pc:docMk/>
            <pc:sldMk cId="1782587498" sldId="258"/>
            <ac:spMk id="7" creationId="{6887453D-EA5D-42C7-62F0-B5777CA348FE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03:32.334" v="46"/>
          <ac:spMkLst>
            <pc:docMk/>
            <pc:sldMk cId="1782587498" sldId="258"/>
            <ac:spMk id="8" creationId="{FBE50B1F-0CCA-6F80-E5BB-5B30285F0680}"/>
          </ac:spMkLst>
        </pc:spChg>
        <pc:spChg chg="add del mod ord">
          <ac:chgData name="김성준" userId="S::sjkim1104@icamie.goe.go.kr::13e110ea-6c13-44db-935b-91ca1a40f7c2" providerId="AD" clId="Web-{316FC25B-66B9-3FE9-E8EB-D486A6F89AF7}" dt="2023-06-30T07:07:06.498" v="68"/>
          <ac:spMkLst>
            <pc:docMk/>
            <pc:sldMk cId="1782587498" sldId="258"/>
            <ac:spMk id="9" creationId="{C115A4A1-200B-AC21-8870-05A1EE36860E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10" creationId="{DE123071-AFC6-37B7-B052-DAAAD82BBE37}"/>
          </ac:spMkLst>
        </pc:spChg>
        <pc:spChg chg="add mod or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11" creationId="{B5B355FA-7055-C5B6-8889-49165964F815}"/>
          </ac:spMkLst>
        </pc:spChg>
        <pc:spChg chg="add mod ord">
          <ac:chgData name="김성준" userId="S::sjkim1104@icamie.goe.go.kr::13e110ea-6c13-44db-935b-91ca1a40f7c2" providerId="AD" clId="Web-{316FC25B-66B9-3FE9-E8EB-D486A6F89AF7}" dt="2023-06-30T08:00:08.837" v="1453" actId="20577"/>
          <ac:spMkLst>
            <pc:docMk/>
            <pc:sldMk cId="1782587498" sldId="258"/>
            <ac:spMk id="12" creationId="{7DE699E6-55E1-5212-E222-F6BD6B475D3E}"/>
          </ac:spMkLst>
        </pc:spChg>
        <pc:spChg chg="ad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17" creationId="{081EA652-8C6A-4E69-BEB9-170809474553}"/>
          </ac:spMkLst>
        </pc:spChg>
        <pc:spChg chg="ad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19" creationId="{5298780A-33B9-4EA2-8F67-DE68AD62841B}"/>
          </ac:spMkLst>
        </pc:spChg>
        <pc:spChg chg="ad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21" creationId="{7F488E8B-4E1E-4402-8935-D4E6C02615C7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6:47.154" v="66"/>
          <ac:spMkLst>
            <pc:docMk/>
            <pc:sldMk cId="1782587498" sldId="258"/>
            <ac:spMk id="51" creationId="{19D32F93-50AC-4C46-A5DB-291C60DDB7BD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6:47.154" v="66"/>
          <ac:spMkLst>
            <pc:docMk/>
            <pc:sldMk cId="1782587498" sldId="258"/>
            <ac:spMk id="52" creationId="{827DC2C4-B485-428A-BF4A-472D2967F47F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6:47.154" v="66"/>
          <ac:spMkLst>
            <pc:docMk/>
            <pc:sldMk cId="1782587498" sldId="258"/>
            <ac:spMk id="53" creationId="{EE04B5EB-F158-4507-90DD-BD23620C7CC9}"/>
          </ac:spMkLst>
        </pc:spChg>
        <pc:picChg chg="del">
          <ac:chgData name="김성준" userId="S::sjkim1104@icamie.goe.go.kr::13e110ea-6c13-44db-935b-91ca1a40f7c2" providerId="AD" clId="Web-{316FC25B-66B9-3FE9-E8EB-D486A6F89AF7}" dt="2023-06-30T07:02:33.754" v="29"/>
          <ac:picMkLst>
            <pc:docMk/>
            <pc:sldMk cId="1782587498" sldId="258"/>
            <ac:picMk id="4" creationId="{C5252F17-B79C-7CFD-CD62-719C3D195728}"/>
          </ac:picMkLst>
        </pc:picChg>
        <pc:picChg chg="add mod">
          <ac:chgData name="김성준" userId="S::sjkim1104@icamie.goe.go.kr::13e110ea-6c13-44db-935b-91ca1a40f7c2" providerId="AD" clId="Web-{316FC25B-66B9-3FE9-E8EB-D486A6F89AF7}" dt="2023-06-30T08:00:00.009" v="1449" actId="1076"/>
          <ac:picMkLst>
            <pc:docMk/>
            <pc:sldMk cId="1782587498" sldId="258"/>
            <ac:picMk id="13" creationId="{D1AF938A-FB86-9B3D-74BE-B18969A676AD}"/>
          </ac:picMkLst>
        </pc:picChg>
        <pc:picChg chg="add mod">
          <ac:chgData name="김성준" userId="S::sjkim1104@icamie.goe.go.kr::13e110ea-6c13-44db-935b-91ca1a40f7c2" providerId="AD" clId="Web-{316FC25B-66B9-3FE9-E8EB-D486A6F89AF7}" dt="2023-06-30T08:00:02.571" v="1450" actId="1076"/>
          <ac:picMkLst>
            <pc:docMk/>
            <pc:sldMk cId="1782587498" sldId="258"/>
            <ac:picMk id="14" creationId="{0BE67E7E-E06E-7311-142E-53A48E49BF79}"/>
          </ac:picMkLst>
        </pc:picChg>
      </pc:sldChg>
      <pc:sldChg chg="add del replId">
        <pc:chgData name="김성준" userId="S::sjkim1104@icamie.goe.go.kr::13e110ea-6c13-44db-935b-91ca1a40f7c2" providerId="AD" clId="Web-{316FC25B-66B9-3FE9-E8EB-D486A6F89AF7}" dt="2023-06-30T07:02:57.942" v="42"/>
        <pc:sldMkLst>
          <pc:docMk/>
          <pc:sldMk cId="1396790391" sldId="259"/>
        </pc:sldMkLst>
      </pc:sldChg>
      <pc:sldChg chg="modSp new">
        <pc:chgData name="김성준" userId="S::sjkim1104@icamie.goe.go.kr::13e110ea-6c13-44db-935b-91ca1a40f7c2" providerId="AD" clId="Web-{316FC25B-66B9-3FE9-E8EB-D486A6F89AF7}" dt="2023-06-30T07:25:35.446" v="601" actId="20577"/>
        <pc:sldMkLst>
          <pc:docMk/>
          <pc:sldMk cId="2545726881" sldId="259"/>
        </pc:sldMkLst>
        <pc:spChg chg="mod">
          <ac:chgData name="김성준" userId="S::sjkim1104@icamie.goe.go.kr::13e110ea-6c13-44db-935b-91ca1a40f7c2" providerId="AD" clId="Web-{316FC25B-66B9-3FE9-E8EB-D486A6F89AF7}" dt="2023-06-30T07:25:35.446" v="601" actId="20577"/>
          <ac:spMkLst>
            <pc:docMk/>
            <pc:sldMk cId="2545726881" sldId="259"/>
            <ac:spMk id="2" creationId="{86A0BEAB-2F5C-C377-9567-133801FDAFB6}"/>
          </ac:spMkLst>
        </pc:spChg>
        <pc:spChg chg="mod">
          <ac:chgData name="김성준" userId="S::sjkim1104@icamie.goe.go.kr::13e110ea-6c13-44db-935b-91ca1a40f7c2" providerId="AD" clId="Web-{316FC25B-66B9-3FE9-E8EB-D486A6F89AF7}" dt="2023-06-30T07:19:32.636" v="289" actId="20577"/>
          <ac:spMkLst>
            <pc:docMk/>
            <pc:sldMk cId="2545726881" sldId="259"/>
            <ac:spMk id="3" creationId="{5C3A2BEE-4D95-C2F1-FC85-FED7CE381DC4}"/>
          </ac:spMkLst>
        </pc:spChg>
      </pc:sldChg>
      <pc:sldChg chg="add del replId">
        <pc:chgData name="김성준" userId="S::sjkim1104@icamie.goe.go.kr::13e110ea-6c13-44db-935b-91ca1a40f7c2" providerId="AD" clId="Web-{316FC25B-66B9-3FE9-E8EB-D486A6F89AF7}" dt="2023-06-30T07:10:49.929" v="108"/>
        <pc:sldMkLst>
          <pc:docMk/>
          <pc:sldMk cId="1170588989" sldId="260"/>
        </pc:sldMkLst>
      </pc:sldChg>
      <pc:sldChg chg="add del replId">
        <pc:chgData name="김성준" userId="S::sjkim1104@icamie.goe.go.kr::13e110ea-6c13-44db-935b-91ca1a40f7c2" providerId="AD" clId="Web-{316FC25B-66B9-3FE9-E8EB-D486A6F89AF7}" dt="2023-06-30T07:02:57.114" v="41"/>
        <pc:sldMkLst>
          <pc:docMk/>
          <pc:sldMk cId="2604061316" sldId="260"/>
        </pc:sldMkLst>
      </pc:sldChg>
      <pc:sldChg chg="add del replId">
        <pc:chgData name="김성준" userId="S::sjkim1104@icamie.goe.go.kr::13e110ea-6c13-44db-935b-91ca1a40f7c2" providerId="AD" clId="Web-{316FC25B-66B9-3FE9-E8EB-D486A6F89AF7}" dt="2023-06-30T07:02:56.036" v="39"/>
        <pc:sldMkLst>
          <pc:docMk/>
          <pc:sldMk cId="1542901904" sldId="261"/>
        </pc:sldMkLst>
      </pc:sldChg>
      <pc:sldChg chg="add del replId">
        <pc:chgData name="김성준" userId="S::sjkim1104@icamie.goe.go.kr::13e110ea-6c13-44db-935b-91ca1a40f7c2" providerId="AD" clId="Web-{316FC25B-66B9-3FE9-E8EB-D486A6F89AF7}" dt="2023-06-30T07:10:48.038" v="107"/>
        <pc:sldMkLst>
          <pc:docMk/>
          <pc:sldMk cId="2596821112" sldId="261"/>
        </pc:sldMkLst>
      </pc:sldChg>
      <pc:sldChg chg="delSp add del replId">
        <pc:chgData name="김성준" userId="S::sjkim1104@icamie.goe.go.kr::13e110ea-6c13-44db-935b-91ca1a40f7c2" providerId="AD" clId="Web-{316FC25B-66B9-3FE9-E8EB-D486A6F89AF7}" dt="2023-06-30T07:02:56.708" v="40"/>
        <pc:sldMkLst>
          <pc:docMk/>
          <pc:sldMk cId="1815075997" sldId="262"/>
        </pc:sldMkLst>
        <pc:spChg chg="del">
          <ac:chgData name="김성준" userId="S::sjkim1104@icamie.goe.go.kr::13e110ea-6c13-44db-935b-91ca1a40f7c2" providerId="AD" clId="Web-{316FC25B-66B9-3FE9-E8EB-D486A6F89AF7}" dt="2023-06-30T07:02:54.005" v="38"/>
          <ac:spMkLst>
            <pc:docMk/>
            <pc:sldMk cId="1815075997" sldId="262"/>
            <ac:spMk id="6" creationId="{420FF785-31D6-D593-E6C6-B817D03FEA76}"/>
          </ac:spMkLst>
        </pc:spChg>
      </pc:sldChg>
      <pc:sldChg chg="addSp modSp add replId">
        <pc:chgData name="김성준" userId="S::sjkim1104@icamie.goe.go.kr::13e110ea-6c13-44db-935b-91ca1a40f7c2" providerId="AD" clId="Web-{316FC25B-66B9-3FE9-E8EB-D486A6F89AF7}" dt="2023-06-30T08:00:36.744" v="1458" actId="14100"/>
        <pc:sldMkLst>
          <pc:docMk/>
          <pc:sldMk cId="2146423193" sldId="262"/>
        </pc:sldMkLst>
        <pc:spChg chg="mod">
          <ac:chgData name="김성준" userId="S::sjkim1104@icamie.goe.go.kr::13e110ea-6c13-44db-935b-91ca1a40f7c2" providerId="AD" clId="Web-{316FC25B-66B9-3FE9-E8EB-D486A6F89AF7}" dt="2023-06-30T07:11:05.132" v="112" actId="14100"/>
          <ac:spMkLst>
            <pc:docMk/>
            <pc:sldMk cId="2146423193" sldId="262"/>
            <ac:spMk id="11" creationId="{B5B355FA-7055-C5B6-8889-49165964F815}"/>
          </ac:spMkLst>
        </pc:spChg>
        <pc:spChg chg="mod">
          <ac:chgData name="김성준" userId="S::sjkim1104@icamie.goe.go.kr::13e110ea-6c13-44db-935b-91ca1a40f7c2" providerId="AD" clId="Web-{316FC25B-66B9-3FE9-E8EB-D486A6F89AF7}" dt="2023-06-30T08:00:36.744" v="1458" actId="14100"/>
          <ac:spMkLst>
            <pc:docMk/>
            <pc:sldMk cId="2146423193" sldId="262"/>
            <ac:spMk id="12" creationId="{7DE699E6-55E1-5212-E222-F6BD6B475D3E}"/>
          </ac:spMkLst>
        </pc:spChg>
        <pc:picChg chg="add mod">
          <ac:chgData name="김성준" userId="S::sjkim1104@icamie.goe.go.kr::13e110ea-6c13-44db-935b-91ca1a40f7c2" providerId="AD" clId="Web-{316FC25B-66B9-3FE9-E8EB-D486A6F89AF7}" dt="2023-06-30T08:00:28.588" v="1456" actId="14100"/>
          <ac:picMkLst>
            <pc:docMk/>
            <pc:sldMk cId="2146423193" sldId="262"/>
            <ac:picMk id="2" creationId="{F8C04C55-3C1E-EB38-601F-3747744BC843}"/>
          </ac:picMkLst>
        </pc:picChg>
      </pc:sldChg>
      <pc:sldChg chg="addSp modSp new">
        <pc:chgData name="김성준" userId="S::sjkim1104@icamie.goe.go.kr::13e110ea-6c13-44db-935b-91ca1a40f7c2" providerId="AD" clId="Web-{316FC25B-66B9-3FE9-E8EB-D486A6F89AF7}" dt="2023-06-30T07:48:29.076" v="1325" actId="14100"/>
        <pc:sldMkLst>
          <pc:docMk/>
          <pc:sldMk cId="3858695825" sldId="263"/>
        </pc:sldMkLst>
        <pc:spChg chg="mod">
          <ac:chgData name="김성준" userId="S::sjkim1104@icamie.goe.go.kr::13e110ea-6c13-44db-935b-91ca1a40f7c2" providerId="AD" clId="Web-{316FC25B-66B9-3FE9-E8EB-D486A6F89AF7}" dt="2023-06-30T07:44:01.785" v="1275" actId="14100"/>
          <ac:spMkLst>
            <pc:docMk/>
            <pc:sldMk cId="3858695825" sldId="263"/>
            <ac:spMk id="2" creationId="{119F0DE8-D723-911C-9FAD-754319DE5E1D}"/>
          </ac:spMkLst>
        </pc:spChg>
        <pc:spChg chg="mod">
          <ac:chgData name="김성준" userId="S::sjkim1104@icamie.goe.go.kr::13e110ea-6c13-44db-935b-91ca1a40f7c2" providerId="AD" clId="Web-{316FC25B-66B9-3FE9-E8EB-D486A6F89AF7}" dt="2023-06-30T07:43:58.113" v="1274" actId="14100"/>
          <ac:spMkLst>
            <pc:docMk/>
            <pc:sldMk cId="3858695825" sldId="263"/>
            <ac:spMk id="3" creationId="{E350AE81-384D-15E1-B36B-32099F912359}"/>
          </ac:spMkLst>
        </pc:spChg>
        <pc:picChg chg="add mod">
          <ac:chgData name="김성준" userId="S::sjkim1104@icamie.goe.go.kr::13e110ea-6c13-44db-935b-91ca1a40f7c2" providerId="AD" clId="Web-{316FC25B-66B9-3FE9-E8EB-D486A6F89AF7}" dt="2023-06-30T07:48:29.076" v="1325" actId="14100"/>
          <ac:picMkLst>
            <pc:docMk/>
            <pc:sldMk cId="3858695825" sldId="263"/>
            <ac:picMk id="4" creationId="{00309177-D82B-EBF9-DBB5-691FDE19F2C7}"/>
          </ac:picMkLst>
        </pc:picChg>
      </pc:sldChg>
      <pc:sldChg chg="addSp delSp modSp new">
        <pc:chgData name="김성준" userId="S::sjkim1104@icamie.goe.go.kr::13e110ea-6c13-44db-935b-91ca1a40f7c2" providerId="AD" clId="Web-{316FC25B-66B9-3FE9-E8EB-D486A6F89AF7}" dt="2023-06-30T07:52:41.133" v="1357"/>
        <pc:sldMkLst>
          <pc:docMk/>
          <pc:sldMk cId="2597674675" sldId="264"/>
        </pc:sldMkLst>
        <pc:spChg chg="mod">
          <ac:chgData name="김성준" userId="S::sjkim1104@icamie.goe.go.kr::13e110ea-6c13-44db-935b-91ca1a40f7c2" providerId="AD" clId="Web-{316FC25B-66B9-3FE9-E8EB-D486A6F89AF7}" dt="2023-06-30T07:35:16.796" v="982" actId="20577"/>
          <ac:spMkLst>
            <pc:docMk/>
            <pc:sldMk cId="2597674675" sldId="264"/>
            <ac:spMk id="2" creationId="{3ECCB250-2638-5B85-55F7-59619CCBA612}"/>
          </ac:spMkLst>
        </pc:spChg>
        <pc:spChg chg="mod">
          <ac:chgData name="김성준" userId="S::sjkim1104@icamie.goe.go.kr::13e110ea-6c13-44db-935b-91ca1a40f7c2" providerId="AD" clId="Web-{316FC25B-66B9-3FE9-E8EB-D486A6F89AF7}" dt="2023-06-30T07:45:08.225" v="1288" actId="20577"/>
          <ac:spMkLst>
            <pc:docMk/>
            <pc:sldMk cId="2597674675" sldId="264"/>
            <ac:spMk id="3" creationId="{B2272010-FD36-7114-8602-DE187BC10422}"/>
          </ac:spMkLst>
        </pc:spChg>
        <pc:picChg chg="add del mod">
          <ac:chgData name="김성준" userId="S::sjkim1104@icamie.goe.go.kr::13e110ea-6c13-44db-935b-91ca1a40f7c2" providerId="AD" clId="Web-{316FC25B-66B9-3FE9-E8EB-D486A6F89AF7}" dt="2023-06-30T07:52:41.133" v="1357"/>
          <ac:picMkLst>
            <pc:docMk/>
            <pc:sldMk cId="2597674675" sldId="264"/>
            <ac:picMk id="4" creationId="{FC25D08F-6887-B357-E5CA-37CB0CD20D83}"/>
          </ac:picMkLst>
        </pc:picChg>
      </pc:sldChg>
      <pc:sldChg chg="modSp new">
        <pc:chgData name="김성준" userId="S::sjkim1104@icamie.goe.go.kr::13e110ea-6c13-44db-935b-91ca1a40f7c2" providerId="AD" clId="Web-{316FC25B-66B9-3FE9-E8EB-D486A6F89AF7}" dt="2023-06-30T07:47:07.042" v="1322" actId="20577"/>
        <pc:sldMkLst>
          <pc:docMk/>
          <pc:sldMk cId="4039816799" sldId="265"/>
        </pc:sldMkLst>
        <pc:spChg chg="mod">
          <ac:chgData name="김성준" userId="S::sjkim1104@icamie.goe.go.kr::13e110ea-6c13-44db-935b-91ca1a40f7c2" providerId="AD" clId="Web-{316FC25B-66B9-3FE9-E8EB-D486A6F89AF7}" dt="2023-06-30T07:31:57.195" v="858" actId="20577"/>
          <ac:spMkLst>
            <pc:docMk/>
            <pc:sldMk cId="4039816799" sldId="265"/>
            <ac:spMk id="2" creationId="{B8674BA8-8FB8-6038-74A3-0A2E60BFE89F}"/>
          </ac:spMkLst>
        </pc:spChg>
        <pc:spChg chg="mod">
          <ac:chgData name="김성준" userId="S::sjkim1104@icamie.goe.go.kr::13e110ea-6c13-44db-935b-91ca1a40f7c2" providerId="AD" clId="Web-{316FC25B-66B9-3FE9-E8EB-D486A6F89AF7}" dt="2023-06-30T07:47:07.042" v="1322" actId="20577"/>
          <ac:spMkLst>
            <pc:docMk/>
            <pc:sldMk cId="4039816799" sldId="265"/>
            <ac:spMk id="3" creationId="{7846C550-5D88-B8EC-8657-31A4915F3768}"/>
          </ac:spMkLst>
        </pc:spChg>
      </pc:sldChg>
      <pc:sldChg chg="addSp delSp modSp new mod modClrScheme chgLayout">
        <pc:chgData name="김성준" userId="S::sjkim1104@icamie.goe.go.kr::13e110ea-6c13-44db-935b-91ca1a40f7c2" providerId="AD" clId="Web-{316FC25B-66B9-3FE9-E8EB-D486A6F89AF7}" dt="2023-06-30T07:49:46.267" v="1333" actId="14100"/>
        <pc:sldMkLst>
          <pc:docMk/>
          <pc:sldMk cId="722028787" sldId="266"/>
        </pc:sldMkLst>
        <pc:spChg chg="del">
          <ac:chgData name="김성준" userId="S::sjkim1104@icamie.goe.go.kr::13e110ea-6c13-44db-935b-91ca1a40f7c2" providerId="AD" clId="Web-{316FC25B-66B9-3FE9-E8EB-D486A6F89AF7}" dt="2023-06-30T07:49:39.720" v="1330"/>
          <ac:spMkLst>
            <pc:docMk/>
            <pc:sldMk cId="722028787" sldId="266"/>
            <ac:spMk id="2" creationId="{61718DAB-1041-38D7-209F-3FD1F835B340}"/>
          </ac:spMkLst>
        </pc:spChg>
        <pc:spChg chg="del">
          <ac:chgData name="김성준" userId="S::sjkim1104@icamie.goe.go.kr::13e110ea-6c13-44db-935b-91ca1a40f7c2" providerId="AD" clId="Web-{316FC25B-66B9-3FE9-E8EB-D486A6F89AF7}" dt="2023-06-30T07:49:39.720" v="1330"/>
          <ac:spMkLst>
            <pc:docMk/>
            <pc:sldMk cId="722028787" sldId="266"/>
            <ac:spMk id="3" creationId="{0D24997C-5D22-2EE1-6CF3-CAE0D5751C36}"/>
          </ac:spMkLst>
        </pc:spChg>
        <pc:picChg chg="add mod">
          <ac:chgData name="김성준" userId="S::sjkim1104@icamie.goe.go.kr::13e110ea-6c13-44db-935b-91ca1a40f7c2" providerId="AD" clId="Web-{316FC25B-66B9-3FE9-E8EB-D486A6F89AF7}" dt="2023-06-30T07:49:46.267" v="1333" actId="14100"/>
          <ac:picMkLst>
            <pc:docMk/>
            <pc:sldMk cId="722028787" sldId="266"/>
            <ac:picMk id="4" creationId="{6DE20C45-8048-EC8B-4526-A1C4DCBE9759}"/>
          </ac:picMkLst>
        </pc:picChg>
      </pc:sldChg>
      <pc:sldChg chg="addSp modSp new">
        <pc:chgData name="김성준" userId="S::sjkim1104@icamie.goe.go.kr::13e110ea-6c13-44db-935b-91ca1a40f7c2" providerId="AD" clId="Web-{316FC25B-66B9-3FE9-E8EB-D486A6F89AF7}" dt="2023-06-30T07:50:23.315" v="1339" actId="1076"/>
        <pc:sldMkLst>
          <pc:docMk/>
          <pc:sldMk cId="1254969290" sldId="267"/>
        </pc:sldMkLst>
        <pc:picChg chg="add mod">
          <ac:chgData name="김성준" userId="S::sjkim1104@icamie.goe.go.kr::13e110ea-6c13-44db-935b-91ca1a40f7c2" providerId="AD" clId="Web-{316FC25B-66B9-3FE9-E8EB-D486A6F89AF7}" dt="2023-06-30T07:50:23.315" v="1339" actId="1076"/>
          <ac:picMkLst>
            <pc:docMk/>
            <pc:sldMk cId="1254969290" sldId="267"/>
            <ac:picMk id="2" creationId="{AA8DE98D-72EC-E9B6-33D0-1A70FB3B4136}"/>
          </ac:picMkLst>
        </pc:picChg>
      </pc:sldChg>
      <pc:sldChg chg="addSp modSp new">
        <pc:chgData name="김성준" userId="S::sjkim1104@icamie.goe.go.kr::13e110ea-6c13-44db-935b-91ca1a40f7c2" providerId="AD" clId="Web-{316FC25B-66B9-3FE9-E8EB-D486A6F89AF7}" dt="2023-06-30T07:50:59.457" v="1344" actId="1076"/>
        <pc:sldMkLst>
          <pc:docMk/>
          <pc:sldMk cId="4248576922" sldId="268"/>
        </pc:sldMkLst>
        <pc:picChg chg="add mod">
          <ac:chgData name="김성준" userId="S::sjkim1104@icamie.goe.go.kr::13e110ea-6c13-44db-935b-91ca1a40f7c2" providerId="AD" clId="Web-{316FC25B-66B9-3FE9-E8EB-D486A6F89AF7}" dt="2023-06-30T07:50:59.457" v="1344" actId="1076"/>
          <ac:picMkLst>
            <pc:docMk/>
            <pc:sldMk cId="4248576922" sldId="268"/>
            <ac:picMk id="2" creationId="{414DD00C-DE2D-0E03-D499-FE50D76F657D}"/>
          </ac:picMkLst>
        </pc:picChg>
      </pc:sldChg>
      <pc:sldChg chg="addSp modSp new del mod modClrScheme chgLayout">
        <pc:chgData name="김성준" userId="S::sjkim1104@icamie.goe.go.kr::13e110ea-6c13-44db-935b-91ca1a40f7c2" providerId="AD" clId="Web-{316FC25B-66B9-3FE9-E8EB-D486A6F89AF7}" dt="2023-06-30T07:51:51.959" v="1348"/>
        <pc:sldMkLst>
          <pc:docMk/>
          <pc:sldMk cId="2751878231" sldId="269"/>
        </pc:sldMkLst>
        <pc:spChg chg="add mod">
          <ac:chgData name="김성준" userId="S::sjkim1104@icamie.goe.go.kr::13e110ea-6c13-44db-935b-91ca1a40f7c2" providerId="AD" clId="Web-{316FC25B-66B9-3FE9-E8EB-D486A6F89AF7}" dt="2023-06-30T07:51:10.614" v="1346"/>
          <ac:spMkLst>
            <pc:docMk/>
            <pc:sldMk cId="2751878231" sldId="269"/>
            <ac:spMk id="2" creationId="{5235B2D0-C5CB-6A70-FB2C-F48CCBC0D397}"/>
          </ac:spMkLst>
        </pc:spChg>
        <pc:spChg chg="add mod">
          <ac:chgData name="김성준" userId="S::sjkim1104@icamie.goe.go.kr::13e110ea-6c13-44db-935b-91ca1a40f7c2" providerId="AD" clId="Web-{316FC25B-66B9-3FE9-E8EB-D486A6F89AF7}" dt="2023-06-30T07:51:10.614" v="1346"/>
          <ac:spMkLst>
            <pc:docMk/>
            <pc:sldMk cId="2751878231" sldId="269"/>
            <ac:spMk id="3" creationId="{30E71AA9-5325-3EA5-8ED3-D39B535981E6}"/>
          </ac:spMkLst>
        </pc:spChg>
      </pc:sldChg>
      <pc:sldChg chg="addSp modSp add replId">
        <pc:chgData name="김성준" userId="S::sjkim1104@icamie.goe.go.kr::13e110ea-6c13-44db-935b-91ca1a40f7c2" providerId="AD" clId="Web-{316FC25B-66B9-3FE9-E8EB-D486A6F89AF7}" dt="2023-06-30T08:01:56.935" v="1476" actId="1076"/>
        <pc:sldMkLst>
          <pc:docMk/>
          <pc:sldMk cId="3001023913" sldId="270"/>
        </pc:sldMkLst>
        <pc:spChg chg="mod">
          <ac:chgData name="김성준" userId="S::sjkim1104@icamie.goe.go.kr::13e110ea-6c13-44db-935b-91ca1a40f7c2" providerId="AD" clId="Web-{316FC25B-66B9-3FE9-E8EB-D486A6F89AF7}" dt="2023-06-30T08:01:29.653" v="1467" actId="1076"/>
          <ac:spMkLst>
            <pc:docMk/>
            <pc:sldMk cId="3001023913" sldId="270"/>
            <ac:spMk id="11" creationId="{B5B355FA-7055-C5B6-8889-49165964F815}"/>
          </ac:spMkLst>
        </pc:spChg>
        <pc:spChg chg="mod">
          <ac:chgData name="김성준" userId="S::sjkim1104@icamie.goe.go.kr::13e110ea-6c13-44db-935b-91ca1a40f7c2" providerId="AD" clId="Web-{316FC25B-66B9-3FE9-E8EB-D486A6F89AF7}" dt="2023-06-30T08:01:46.153" v="1473" actId="1076"/>
          <ac:spMkLst>
            <pc:docMk/>
            <pc:sldMk cId="3001023913" sldId="270"/>
            <ac:spMk id="12" creationId="{7DE699E6-55E1-5212-E222-F6BD6B475D3E}"/>
          </ac:spMkLst>
        </pc:spChg>
        <pc:picChg chg="add mod ord">
          <ac:chgData name="김성준" userId="S::sjkim1104@icamie.goe.go.kr::13e110ea-6c13-44db-935b-91ca1a40f7c2" providerId="AD" clId="Web-{316FC25B-66B9-3FE9-E8EB-D486A6F89AF7}" dt="2023-06-30T08:01:56.935" v="1476" actId="1076"/>
          <ac:picMkLst>
            <pc:docMk/>
            <pc:sldMk cId="3001023913" sldId="270"/>
            <ac:picMk id="2" creationId="{8F47CB1B-A4A2-D337-50E0-577FAE3936C7}"/>
          </ac:picMkLst>
        </pc:picChg>
      </pc:sldChg>
      <pc:sldChg chg="modSp new">
        <pc:chgData name="김성준" userId="S::sjkim1104@icamie.goe.go.kr::13e110ea-6c13-44db-935b-91ca1a40f7c2" providerId="AD" clId="Web-{316FC25B-66B9-3FE9-E8EB-D486A6F89AF7}" dt="2023-06-30T07:52:12.976" v="1354" actId="20577"/>
        <pc:sldMkLst>
          <pc:docMk/>
          <pc:sldMk cId="1636553037" sldId="271"/>
        </pc:sldMkLst>
        <pc:spChg chg="mod">
          <ac:chgData name="김성준" userId="S::sjkim1104@icamie.goe.go.kr::13e110ea-6c13-44db-935b-91ca1a40f7c2" providerId="AD" clId="Web-{316FC25B-66B9-3FE9-E8EB-D486A6F89AF7}" dt="2023-06-30T07:52:12.976" v="1354" actId="20577"/>
          <ac:spMkLst>
            <pc:docMk/>
            <pc:sldMk cId="1636553037" sldId="271"/>
            <ac:spMk id="2" creationId="{95C2574C-D8BF-0D0E-904B-2CD64F733B37}"/>
          </ac:spMkLst>
        </pc:spChg>
        <pc:spChg chg="mod">
          <ac:chgData name="김성준" userId="S::sjkim1104@icamie.goe.go.kr::13e110ea-6c13-44db-935b-91ca1a40f7c2" providerId="AD" clId="Web-{316FC25B-66B9-3FE9-E8EB-D486A6F89AF7}" dt="2023-06-30T07:51:59.881" v="1351" actId="20577"/>
          <ac:spMkLst>
            <pc:docMk/>
            <pc:sldMk cId="1636553037" sldId="271"/>
            <ac:spMk id="3" creationId="{E8BDA249-9547-59CD-8892-5122C2496670}"/>
          </ac:spMkLst>
        </pc:spChg>
      </pc:sldChg>
      <pc:sldChg chg="addSp delSp modSp new ord">
        <pc:chgData name="김성준" userId="S::sjkim1104@icamie.goe.go.kr::13e110ea-6c13-44db-935b-91ca1a40f7c2" providerId="AD" clId="Web-{316FC25B-66B9-3FE9-E8EB-D486A6F89AF7}" dt="2023-06-30T07:53:14.243" v="1365" actId="1076"/>
        <pc:sldMkLst>
          <pc:docMk/>
          <pc:sldMk cId="1629948376" sldId="272"/>
        </pc:sldMkLst>
        <pc:picChg chg="add del mod">
          <ac:chgData name="김성준" userId="S::sjkim1104@icamie.goe.go.kr::13e110ea-6c13-44db-935b-91ca1a40f7c2" providerId="AD" clId="Web-{316FC25B-66B9-3FE9-E8EB-D486A6F89AF7}" dt="2023-06-30T07:52:52.290" v="1361"/>
          <ac:picMkLst>
            <pc:docMk/>
            <pc:sldMk cId="1629948376" sldId="272"/>
            <ac:picMk id="2" creationId="{9F52E8BB-077B-6FDD-6012-68775510F1ED}"/>
          </ac:picMkLst>
        </pc:picChg>
        <pc:picChg chg="add mod">
          <ac:chgData name="김성준" userId="S::sjkim1104@icamie.goe.go.kr::13e110ea-6c13-44db-935b-91ca1a40f7c2" providerId="AD" clId="Web-{316FC25B-66B9-3FE9-E8EB-D486A6F89AF7}" dt="2023-06-30T07:53:14.243" v="1365" actId="1076"/>
          <ac:picMkLst>
            <pc:docMk/>
            <pc:sldMk cId="1629948376" sldId="272"/>
            <ac:picMk id="3" creationId="{FC50FD20-A810-1CB0-B569-5197E1032664}"/>
          </ac:picMkLst>
        </pc:picChg>
      </pc:sldChg>
      <pc:sldChg chg="addSp delSp modSp add ord replId">
        <pc:chgData name="김성준" userId="S::sjkim1104@icamie.goe.go.kr::13e110ea-6c13-44db-935b-91ca1a40f7c2" providerId="AD" clId="Web-{316FC25B-66B9-3FE9-E8EB-D486A6F89AF7}" dt="2023-06-30T08:02:20.327" v="1479" actId="1076"/>
        <pc:sldMkLst>
          <pc:docMk/>
          <pc:sldMk cId="2726851661" sldId="273"/>
        </pc:sldMkLst>
        <pc:spChg chg="add del mod">
          <ac:chgData name="김성준" userId="S::sjkim1104@icamie.goe.go.kr::13e110ea-6c13-44db-935b-91ca1a40f7c2" providerId="AD" clId="Web-{316FC25B-66B9-3FE9-E8EB-D486A6F89AF7}" dt="2023-06-30T07:58:31.833" v="1436"/>
          <ac:spMkLst>
            <pc:docMk/>
            <pc:sldMk cId="2726851661" sldId="273"/>
            <ac:spMk id="4" creationId="{B51EA60F-3E4B-4382-4B67-43B8271B454D}"/>
          </ac:spMkLst>
        </pc:spChg>
        <pc:spChg chg="mod">
          <ac:chgData name="김성준" userId="S::sjkim1104@icamie.goe.go.kr::13e110ea-6c13-44db-935b-91ca1a40f7c2" providerId="AD" clId="Web-{316FC25B-66B9-3FE9-E8EB-D486A6F89AF7}" dt="2023-06-30T08:02:05.107" v="1477" actId="1076"/>
          <ac:spMkLst>
            <pc:docMk/>
            <pc:sldMk cId="2726851661" sldId="273"/>
            <ac:spMk id="11" creationId="{B5B355FA-7055-C5B6-8889-49165964F815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58:36.990" v="1437" actId="20577"/>
          <ac:spMkLst>
            <pc:docMk/>
            <pc:sldMk cId="2726851661" sldId="273"/>
            <ac:spMk id="12" creationId="{7DE699E6-55E1-5212-E222-F6BD6B475D3E}"/>
          </ac:spMkLst>
        </pc:spChg>
        <pc:picChg chg="del">
          <ac:chgData name="김성준" userId="S::sjkim1104@icamie.goe.go.kr::13e110ea-6c13-44db-935b-91ca1a40f7c2" providerId="AD" clId="Web-{316FC25B-66B9-3FE9-E8EB-D486A6F89AF7}" dt="2023-06-30T07:56:56.846" v="1416"/>
          <ac:picMkLst>
            <pc:docMk/>
            <pc:sldMk cId="2726851661" sldId="273"/>
            <ac:picMk id="2" creationId="{8F47CB1B-A4A2-D337-50E0-577FAE3936C7}"/>
          </ac:picMkLst>
        </pc:picChg>
        <pc:picChg chg="add mod">
          <ac:chgData name="김성준" userId="S::sjkim1104@icamie.goe.go.kr::13e110ea-6c13-44db-935b-91ca1a40f7c2" providerId="AD" clId="Web-{316FC25B-66B9-3FE9-E8EB-D486A6F89AF7}" dt="2023-06-30T08:02:20.327" v="1479" actId="1076"/>
          <ac:picMkLst>
            <pc:docMk/>
            <pc:sldMk cId="2726851661" sldId="273"/>
            <ac:picMk id="5" creationId="{0BF6434B-1481-5B41-0785-F968DDB29685}"/>
          </ac:picMkLst>
        </pc:picChg>
      </pc:sldChg>
      <pc:sldChg chg="modSp new del">
        <pc:chgData name="김성준" userId="S::sjkim1104@icamie.goe.go.kr::13e110ea-6c13-44db-935b-91ca1a40f7c2" providerId="AD" clId="Web-{316FC25B-66B9-3FE9-E8EB-D486A6F89AF7}" dt="2023-06-30T07:55:40.593" v="1400"/>
        <pc:sldMkLst>
          <pc:docMk/>
          <pc:sldMk cId="2764965556" sldId="273"/>
        </pc:sldMkLst>
        <pc:spChg chg="mod">
          <ac:chgData name="김성준" userId="S::sjkim1104@icamie.goe.go.kr::13e110ea-6c13-44db-935b-91ca1a40f7c2" providerId="AD" clId="Web-{316FC25B-66B9-3FE9-E8EB-D486A6F89AF7}" dt="2023-06-30T07:55:35.843" v="1399" actId="20577"/>
          <ac:spMkLst>
            <pc:docMk/>
            <pc:sldMk cId="2764965556" sldId="273"/>
            <ac:spMk id="2" creationId="{9EA7FD99-06B7-73FA-CD01-33CC674DD52A}"/>
          </ac:spMkLst>
        </pc:spChg>
      </pc:sldChg>
    </pc:docChg>
  </pc:docChgLst>
  <pc:docChgLst>
    <pc:chgData name="김성준" userId="S::sjkim1104@icamie.goe.go.kr::13e110ea-6c13-44db-935b-91ca1a40f7c2" providerId="AD" clId="Web-{38076326-3635-4415-989E-1C0124F8EC2C}"/>
    <pc:docChg chg="modSld">
      <pc:chgData name="김성준" userId="S::sjkim1104@icamie.goe.go.kr::13e110ea-6c13-44db-935b-91ca1a40f7c2" providerId="AD" clId="Web-{38076326-3635-4415-989E-1C0124F8EC2C}" dt="2023-06-30T06:50:31.002" v="7" actId="20577"/>
      <pc:docMkLst>
        <pc:docMk/>
      </pc:docMkLst>
      <pc:sldChg chg="modSp">
        <pc:chgData name="김성준" userId="S::sjkim1104@icamie.goe.go.kr::13e110ea-6c13-44db-935b-91ca1a40f7c2" providerId="AD" clId="Web-{38076326-3635-4415-989E-1C0124F8EC2C}" dt="2023-06-30T06:50:31.002" v="7" actId="20577"/>
        <pc:sldMkLst>
          <pc:docMk/>
          <pc:sldMk cId="3569210928" sldId="256"/>
        </pc:sldMkLst>
        <pc:spChg chg="mod">
          <ac:chgData name="김성준" userId="S::sjkim1104@icamie.goe.go.kr::13e110ea-6c13-44db-935b-91ca1a40f7c2" providerId="AD" clId="Web-{38076326-3635-4415-989E-1C0124F8EC2C}" dt="2023-06-30T06:50:31.002" v="7" actId="20577"/>
          <ac:spMkLst>
            <pc:docMk/>
            <pc:sldMk cId="3569210928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5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9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2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46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0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49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825D-2B69-4989-8861-A6901ABADB6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7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8">
            <a:extLst>
              <a:ext uri="{FF2B5EF4-FFF2-40B4-BE49-F238E27FC236}">
                <a16:creationId xmlns="" xmlns:a16="http://schemas.microsoft.com/office/drawing/2014/main" id="{19D32F93-50AC-4C46-A5DB-291C60DDB7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4" descr="텍스트, 폰트, 그래픽, 로고이(가) 표시된 사진&#10;&#10;자동 생성된 설명">
            <a:extLst>
              <a:ext uri="{FF2B5EF4-FFF2-40B4-BE49-F238E27FC236}">
                <a16:creationId xmlns="" xmlns:a16="http://schemas.microsoft.com/office/drawing/2014/main" id="{C5252F17-B79C-7CFD-CD62-719C3D19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119116"/>
            <a:ext cx="3866610" cy="2213635"/>
          </a:xfrm>
          <a:prstGeom prst="rect">
            <a:avLst/>
          </a:prstGeom>
        </p:spPr>
      </p:pic>
      <p:sp>
        <p:nvSpPr>
          <p:cNvPr id="52" name="Right Triangle 10">
            <a:extLst>
              <a:ext uri="{FF2B5EF4-FFF2-40B4-BE49-F238E27FC236}">
                <a16:creationId xmlns=""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12">
            <a:extLst>
              <a:ext uri="{FF2B5EF4-FFF2-40B4-BE49-F238E27FC236}">
                <a16:creationId xmlns=""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ko-KR" altLang="en-US" sz="6800" dirty="0" smtClean="0">
                <a:ea typeface="맑은 고딕"/>
              </a:rPr>
              <a:t>캠프파이어 </a:t>
            </a:r>
            <a:r>
              <a:rPr lang="en-US" altLang="ko-KR" sz="4800" dirty="0" smtClean="0">
                <a:ea typeface="맑은 고딕"/>
              </a:rPr>
              <a:t>(7</a:t>
            </a:r>
            <a:r>
              <a:rPr lang="ko-KR" altLang="en-US" sz="4800" dirty="0" smtClean="0">
                <a:ea typeface="맑은 고딕"/>
              </a:rPr>
              <a:t>월</a:t>
            </a:r>
            <a:r>
              <a:rPr lang="en-US" altLang="ko-KR" sz="4800" dirty="0" smtClean="0">
                <a:ea typeface="맑은 고딕"/>
              </a:rPr>
              <a:t>21</a:t>
            </a:r>
            <a:r>
              <a:rPr lang="ko-KR" altLang="en-US" sz="4800" dirty="0" smtClean="0">
                <a:ea typeface="맑은 고딕"/>
              </a:rPr>
              <a:t>일</a:t>
            </a:r>
            <a:r>
              <a:rPr lang="en-US" altLang="ko-KR" sz="4800" dirty="0" smtClean="0">
                <a:ea typeface="맑은 고딕"/>
              </a:rPr>
              <a:t>)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692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현대교회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702"/>
          <a:stretch/>
        </p:blipFill>
        <p:spPr bwMode="auto">
          <a:xfrm>
            <a:off x="1030741" y="698090"/>
            <a:ext cx="4796482" cy="18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1188712" y="2752820"/>
            <a:ext cx="4555383" cy="3150523"/>
            <a:chOff x="1438102" y="2752820"/>
            <a:chExt cx="4813069" cy="315052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2" t="58465" r="40020" b="16925"/>
            <a:stretch/>
          </p:blipFill>
          <p:spPr bwMode="auto">
            <a:xfrm>
              <a:off x="3385705" y="4198188"/>
              <a:ext cx="989215" cy="536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073" y="3136939"/>
              <a:ext cx="783126" cy="584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타원 4"/>
            <p:cNvSpPr/>
            <p:nvPr/>
          </p:nvSpPr>
          <p:spPr>
            <a:xfrm>
              <a:off x="1438102" y="2752820"/>
              <a:ext cx="4813069" cy="315052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42869" y="2854359"/>
            <a:ext cx="86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1</a:t>
            </a:r>
            <a:r>
              <a:rPr lang="ko-KR" altLang="en-US" b="1" dirty="0" smtClean="0">
                <a:solidFill>
                  <a:srgbClr val="0070C0"/>
                </a:solidFill>
              </a:rPr>
              <a:t>학년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2437" y="4143415"/>
            <a:ext cx="86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</a:rPr>
              <a:t>2</a:t>
            </a:r>
            <a:r>
              <a:rPr lang="ko-KR" altLang="en-US" b="1" dirty="0" smtClean="0">
                <a:solidFill>
                  <a:srgbClr val="0070C0"/>
                </a:solidFill>
              </a:rPr>
              <a:t>학년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8297" y="5690136"/>
            <a:ext cx="86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3</a:t>
            </a:r>
            <a:r>
              <a:rPr lang="ko-KR" altLang="en-US" b="1" dirty="0" smtClean="0">
                <a:solidFill>
                  <a:srgbClr val="0070C0"/>
                </a:solidFill>
              </a:rPr>
              <a:t>학년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6187" y="5468817"/>
            <a:ext cx="86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4</a:t>
            </a:r>
            <a:r>
              <a:rPr lang="ko-KR" altLang="en-US" b="1" dirty="0" smtClean="0">
                <a:solidFill>
                  <a:srgbClr val="0070C0"/>
                </a:solidFill>
              </a:rPr>
              <a:t>학년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4776" y="4110541"/>
            <a:ext cx="86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5</a:t>
            </a:r>
            <a:r>
              <a:rPr lang="ko-KR" altLang="en-US" b="1" dirty="0" smtClean="0">
                <a:solidFill>
                  <a:srgbClr val="0070C0"/>
                </a:solidFill>
              </a:rPr>
              <a:t>학년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0149" y="2937486"/>
            <a:ext cx="86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6</a:t>
            </a:r>
            <a:r>
              <a:rPr lang="ko-KR" altLang="en-US" b="1" dirty="0" smtClean="0">
                <a:solidFill>
                  <a:srgbClr val="0070C0"/>
                </a:solidFill>
              </a:rPr>
              <a:t>학년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6" name="내용 개체 틀 2">
            <a:extLst>
              <a:ext uri="{FF2B5EF4-FFF2-40B4-BE49-F238E27FC236}">
                <a16:creationId xmlns="" xmlns:a16="http://schemas.microsoft.com/office/drawing/2014/main" id="{5C3A2BEE-4D95-C2F1-FC85-FED7CE381DC4}"/>
              </a:ext>
            </a:extLst>
          </p:cNvPr>
          <p:cNvSpPr txBox="1">
            <a:spLocks/>
          </p:cNvSpPr>
          <p:nvPr/>
        </p:nvSpPr>
        <p:spPr>
          <a:xfrm>
            <a:off x="6311054" y="5143748"/>
            <a:ext cx="5015666" cy="5097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sz="1400" dirty="0" smtClean="0">
                <a:latin typeface="맑은 고딕"/>
                <a:ea typeface="+mn-lt"/>
                <a:cs typeface="+mn-lt"/>
              </a:rPr>
              <a:t>※ </a:t>
            </a:r>
            <a:r>
              <a:rPr lang="ko-KR" altLang="en-US" sz="1400" dirty="0" smtClean="0">
                <a:latin typeface="맑은 고딕"/>
                <a:ea typeface="+mn-lt"/>
                <a:cs typeface="+mn-lt"/>
              </a:rPr>
              <a:t>색깔 가루를 이용하여 장작불 색깔을 다양하게 만든다</a:t>
            </a:r>
            <a:r>
              <a:rPr lang="en-US" altLang="ko-KR" sz="1400" dirty="0" smtClean="0">
                <a:latin typeface="맑은 고딕"/>
                <a:ea typeface="+mn-lt"/>
                <a:cs typeface="+mn-lt"/>
              </a:rPr>
              <a:t>.</a:t>
            </a:r>
            <a:endParaRPr lang="en-US" altLang="ko-KR" sz="1600" dirty="0" smtClean="0">
              <a:ea typeface="+mn-lt"/>
              <a:cs typeface="+mn-lt"/>
            </a:endParaRPr>
          </a:p>
        </p:txBody>
      </p:sp>
      <p:pic>
        <p:nvPicPr>
          <p:cNvPr id="20" name="그림 14" descr="만화 영화, 클립아트, 애니메이션, 일러스트레이션이(가) 표시된 사진&#10;&#10;자동 생성된 설명">
            <a:extLst>
              <a:ext uri="{FF2B5EF4-FFF2-40B4-BE49-F238E27FC236}">
                <a16:creationId xmlns="" xmlns:a16="http://schemas.microsoft.com/office/drawing/2014/main" id="{0BE67E7E-E06E-7311-142E-53A48E49B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844" y="4203937"/>
            <a:ext cx="1130900" cy="2015708"/>
          </a:xfrm>
          <a:prstGeom prst="rect">
            <a:avLst/>
          </a:prstGeom>
        </p:spPr>
      </p:pic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5C3A2BEE-4D95-C2F1-FC85-FED7CE38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752" y="728375"/>
            <a:ext cx="5015666" cy="46213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400" dirty="0" smtClean="0">
                <a:ea typeface="+mn-lt"/>
                <a:cs typeface="+mn-lt"/>
              </a:rPr>
              <a:t>1. </a:t>
            </a:r>
            <a:r>
              <a:rPr lang="ko-KR" altLang="en-US" sz="1600" b="1" dirty="0" smtClean="0">
                <a:ea typeface="+mn-lt"/>
                <a:cs typeface="+mn-lt"/>
              </a:rPr>
              <a:t>자리에 서기 </a:t>
            </a:r>
            <a:r>
              <a:rPr lang="en-US" altLang="ko-KR" sz="1600" dirty="0" smtClean="0">
                <a:ea typeface="+mn-lt"/>
                <a:cs typeface="+mn-lt"/>
              </a:rPr>
              <a:t>: </a:t>
            </a:r>
            <a:r>
              <a:rPr lang="ko-KR" altLang="en-US" sz="1600" dirty="0" smtClean="0">
                <a:ea typeface="+mn-lt"/>
                <a:cs typeface="+mn-lt"/>
              </a:rPr>
              <a:t>기도회가 끝난 후 교회 주차장 앞으로 크게 원 모양으로</a:t>
            </a:r>
            <a:r>
              <a:rPr lang="en-US" altLang="ko-KR" sz="1600" dirty="0">
                <a:ea typeface="+mn-lt"/>
                <a:cs typeface="+mn-lt"/>
              </a:rPr>
              <a:t> </a:t>
            </a:r>
            <a:r>
              <a:rPr lang="ko-KR" altLang="en-US" sz="1600" dirty="0" smtClean="0">
                <a:ea typeface="+mn-lt"/>
                <a:cs typeface="+mn-lt"/>
              </a:rPr>
              <a:t>위치한다</a:t>
            </a:r>
            <a:r>
              <a:rPr lang="en-US" altLang="ko-KR" sz="1600" dirty="0" smtClean="0">
                <a:ea typeface="+mn-lt"/>
                <a:cs typeface="+mn-lt"/>
              </a:rPr>
              <a:t>. (</a:t>
            </a:r>
            <a:r>
              <a:rPr lang="ko-KR" altLang="en-US" sz="1600" dirty="0" smtClean="0">
                <a:ea typeface="+mn-lt"/>
                <a:cs typeface="+mn-lt"/>
              </a:rPr>
              <a:t>학년별로 위치</a:t>
            </a:r>
            <a:r>
              <a:rPr lang="en-US" altLang="ko-KR" sz="1600" dirty="0" smtClean="0">
                <a:ea typeface="+mn-lt"/>
                <a:cs typeface="+mn-lt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 smtClean="0">
                <a:ea typeface="+mn-lt"/>
                <a:cs typeface="+mn-lt"/>
              </a:rPr>
              <a:t>2. </a:t>
            </a:r>
            <a:r>
              <a:rPr lang="ko-KR" altLang="en-US" sz="1600" b="1" dirty="0" smtClean="0">
                <a:ea typeface="+mn-lt"/>
                <a:cs typeface="+mn-lt"/>
              </a:rPr>
              <a:t>기도문</a:t>
            </a:r>
            <a:r>
              <a:rPr lang="en-US" altLang="ko-KR" sz="1600" b="1" dirty="0" smtClean="0">
                <a:ea typeface="+mn-lt"/>
                <a:cs typeface="+mn-lt"/>
              </a:rPr>
              <a:t>/</a:t>
            </a:r>
            <a:r>
              <a:rPr lang="ko-KR" altLang="en-US" sz="1600" b="1" dirty="0" smtClean="0">
                <a:ea typeface="+mn-lt"/>
                <a:cs typeface="+mn-lt"/>
              </a:rPr>
              <a:t>촛불 놓기 </a:t>
            </a:r>
            <a:r>
              <a:rPr lang="en-US" altLang="ko-KR" sz="1600" dirty="0" smtClean="0">
                <a:ea typeface="+mn-lt"/>
                <a:cs typeface="+mn-lt"/>
              </a:rPr>
              <a:t>: </a:t>
            </a:r>
            <a:r>
              <a:rPr lang="ko-KR" altLang="en-US" sz="1600" dirty="0" smtClean="0">
                <a:ea typeface="+mn-lt"/>
                <a:cs typeface="+mn-lt"/>
              </a:rPr>
              <a:t>학년별로 각자 가지고 있던 기도문</a:t>
            </a:r>
            <a:r>
              <a:rPr lang="en-US" altLang="ko-KR" sz="1600" dirty="0" smtClean="0">
                <a:ea typeface="+mn-lt"/>
                <a:cs typeface="+mn-lt"/>
              </a:rPr>
              <a:t>(</a:t>
            </a:r>
            <a:r>
              <a:rPr lang="ko-KR" altLang="en-US" sz="1600" dirty="0" smtClean="0">
                <a:ea typeface="+mn-lt"/>
                <a:cs typeface="+mn-lt"/>
              </a:rPr>
              <a:t>또는 </a:t>
            </a:r>
            <a:r>
              <a:rPr lang="ko-KR" altLang="en-US" sz="1600" dirty="0" err="1" smtClean="0">
                <a:ea typeface="+mn-lt"/>
                <a:cs typeface="+mn-lt"/>
              </a:rPr>
              <a:t>회개문</a:t>
            </a:r>
            <a:r>
              <a:rPr lang="en-US" altLang="ko-KR" sz="1600" dirty="0" smtClean="0">
                <a:ea typeface="+mn-lt"/>
                <a:cs typeface="+mn-lt"/>
              </a:rPr>
              <a:t>)</a:t>
            </a:r>
            <a:r>
              <a:rPr lang="ko-KR" altLang="en-US" sz="1600" dirty="0" smtClean="0">
                <a:ea typeface="+mn-lt"/>
                <a:cs typeface="+mn-lt"/>
              </a:rPr>
              <a:t>을 캠프파이어에 놓고</a:t>
            </a:r>
            <a:r>
              <a:rPr lang="en-US" altLang="ko-KR" sz="1600" dirty="0" smtClean="0">
                <a:ea typeface="+mn-lt"/>
                <a:cs typeface="+mn-lt"/>
              </a:rPr>
              <a:t>, </a:t>
            </a:r>
            <a:r>
              <a:rPr lang="ko-KR" altLang="en-US" sz="1600" dirty="0" smtClean="0">
                <a:ea typeface="+mn-lt"/>
                <a:cs typeface="+mn-lt"/>
              </a:rPr>
              <a:t>십자가 아래에 촛불을 놓는다</a:t>
            </a:r>
            <a:r>
              <a:rPr lang="en-US" altLang="ko-KR" sz="1600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 smtClean="0">
                <a:ea typeface="+mn-lt"/>
                <a:cs typeface="+mn-lt"/>
              </a:rPr>
              <a:t>3. </a:t>
            </a:r>
            <a:r>
              <a:rPr lang="ko-KR" altLang="en-US" sz="1600" b="1" dirty="0" smtClean="0">
                <a:ea typeface="+mn-lt"/>
                <a:cs typeface="+mn-lt"/>
              </a:rPr>
              <a:t>점화</a:t>
            </a:r>
            <a:r>
              <a:rPr lang="ko-KR" altLang="en-US" sz="1600" dirty="0" smtClean="0">
                <a:ea typeface="+mn-lt"/>
                <a:cs typeface="+mn-lt"/>
              </a:rPr>
              <a:t> </a:t>
            </a:r>
            <a:r>
              <a:rPr lang="en-US" altLang="ko-KR" sz="1600" dirty="0" smtClean="0">
                <a:ea typeface="+mn-lt"/>
                <a:cs typeface="+mn-lt"/>
              </a:rPr>
              <a:t>: “</a:t>
            </a:r>
            <a:r>
              <a:rPr lang="ko-KR" altLang="en-US" sz="1600" dirty="0" smtClean="0">
                <a:ea typeface="+mn-lt"/>
                <a:cs typeface="+mn-lt"/>
              </a:rPr>
              <a:t>불아</a:t>
            </a:r>
            <a:r>
              <a:rPr lang="en-US" altLang="ko-KR" sz="1600" dirty="0" smtClean="0">
                <a:ea typeface="+mn-lt"/>
                <a:cs typeface="+mn-lt"/>
              </a:rPr>
              <a:t>! </a:t>
            </a:r>
            <a:r>
              <a:rPr lang="ko-KR" altLang="en-US" sz="1600" dirty="0" smtClean="0">
                <a:ea typeface="+mn-lt"/>
                <a:cs typeface="+mn-lt"/>
              </a:rPr>
              <a:t>선창하면 붙어라</a:t>
            </a:r>
            <a:r>
              <a:rPr lang="en-US" altLang="ko-KR" sz="1600" dirty="0" smtClean="0">
                <a:ea typeface="+mn-lt"/>
                <a:cs typeface="+mn-lt"/>
              </a:rPr>
              <a:t>!” </a:t>
            </a:r>
            <a:r>
              <a:rPr lang="ko-KR" altLang="en-US" sz="1600" dirty="0" smtClean="0">
                <a:ea typeface="+mn-lt"/>
                <a:cs typeface="+mn-lt"/>
              </a:rPr>
              <a:t>라고 어린이들이 외친다</a:t>
            </a:r>
            <a:r>
              <a:rPr lang="en-US" altLang="ko-KR" sz="1600" dirty="0" smtClean="0">
                <a:ea typeface="+mn-lt"/>
                <a:cs typeface="+mn-lt"/>
              </a:rPr>
              <a:t>. </a:t>
            </a:r>
            <a:r>
              <a:rPr lang="ko-KR" altLang="en-US" sz="1600" dirty="0" smtClean="0">
                <a:ea typeface="+mn-lt"/>
                <a:cs typeface="+mn-lt"/>
              </a:rPr>
              <a:t>화살을 이용하여 장작불에 불을 붙인다</a:t>
            </a:r>
            <a:r>
              <a:rPr lang="en-US" altLang="ko-KR" sz="1600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 smtClean="0">
                <a:ea typeface="+mn-lt"/>
                <a:cs typeface="+mn-lt"/>
              </a:rPr>
              <a:t>4. </a:t>
            </a:r>
            <a:r>
              <a:rPr lang="ko-KR" altLang="en-US" sz="1600" b="1" dirty="0" smtClean="0">
                <a:ea typeface="+mn-lt"/>
                <a:cs typeface="+mn-lt"/>
              </a:rPr>
              <a:t>찬양</a:t>
            </a:r>
            <a:r>
              <a:rPr lang="ko-KR" altLang="en-US" sz="1600" dirty="0" smtClean="0">
                <a:ea typeface="+mn-lt"/>
                <a:cs typeface="+mn-lt"/>
              </a:rPr>
              <a:t> </a:t>
            </a:r>
            <a:r>
              <a:rPr lang="en-US" altLang="ko-KR" sz="1600" dirty="0" smtClean="0">
                <a:ea typeface="+mn-lt"/>
                <a:cs typeface="+mn-lt"/>
              </a:rPr>
              <a:t>: </a:t>
            </a:r>
            <a:r>
              <a:rPr lang="ko-KR" altLang="en-US" sz="1600" dirty="0" smtClean="0">
                <a:ea typeface="+mn-lt"/>
                <a:cs typeface="+mn-lt"/>
              </a:rPr>
              <a:t>불이 타는 모습을 보고 여름성경학교</a:t>
            </a:r>
            <a:endParaRPr lang="en-US" altLang="ko-KR" sz="1600" dirty="0" smtClean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ea typeface="+mn-lt"/>
                <a:cs typeface="+mn-lt"/>
              </a:rPr>
              <a:t> </a:t>
            </a:r>
            <a:r>
              <a:rPr lang="en-US" altLang="ko-KR" sz="1600" dirty="0" smtClean="0">
                <a:ea typeface="+mn-lt"/>
                <a:cs typeface="+mn-lt"/>
              </a:rPr>
              <a:t>   </a:t>
            </a:r>
            <a:r>
              <a:rPr lang="ko-KR" altLang="en-US" sz="1600" dirty="0" smtClean="0">
                <a:ea typeface="+mn-lt"/>
                <a:cs typeface="+mn-lt"/>
              </a:rPr>
              <a:t>찬양을 </a:t>
            </a:r>
            <a:r>
              <a:rPr lang="en-US" altLang="ko-KR" sz="1600" dirty="0" smtClean="0">
                <a:ea typeface="+mn-lt"/>
                <a:cs typeface="+mn-lt"/>
              </a:rPr>
              <a:t>3</a:t>
            </a:r>
            <a:r>
              <a:rPr lang="ko-KR" altLang="en-US" sz="1600" dirty="0" smtClean="0">
                <a:ea typeface="+mn-lt"/>
                <a:cs typeface="+mn-lt"/>
              </a:rPr>
              <a:t>곡 부른다</a:t>
            </a:r>
            <a:r>
              <a:rPr lang="en-US" altLang="ko-KR" sz="1600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 smtClean="0">
                <a:ea typeface="+mn-lt"/>
                <a:cs typeface="+mn-lt"/>
              </a:rPr>
              <a:t>5. </a:t>
            </a:r>
            <a:r>
              <a:rPr lang="ko-KR" altLang="en-US" sz="1600" b="1" dirty="0" smtClean="0">
                <a:ea typeface="+mn-lt"/>
                <a:cs typeface="+mn-lt"/>
              </a:rPr>
              <a:t>마무리 기</a:t>
            </a:r>
            <a:r>
              <a:rPr lang="ko-KR" altLang="en-US" sz="1600" b="1" dirty="0">
                <a:ea typeface="+mn-lt"/>
                <a:cs typeface="+mn-lt"/>
              </a:rPr>
              <a:t>도</a:t>
            </a:r>
            <a:r>
              <a:rPr lang="ko-KR" altLang="en-US" sz="1600" dirty="0" smtClean="0">
                <a:ea typeface="+mn-lt"/>
                <a:cs typeface="+mn-lt"/>
              </a:rPr>
              <a:t> </a:t>
            </a:r>
            <a:r>
              <a:rPr lang="en-US" altLang="ko-KR" sz="1600" dirty="0" smtClean="0">
                <a:ea typeface="+mn-lt"/>
                <a:cs typeface="+mn-lt"/>
              </a:rPr>
              <a:t>: </a:t>
            </a:r>
            <a:r>
              <a:rPr lang="ko-KR" altLang="en-US" sz="1600" dirty="0" smtClean="0">
                <a:ea typeface="+mn-lt"/>
                <a:cs typeface="+mn-lt"/>
              </a:rPr>
              <a:t>전도사님의 기도로 마친다</a:t>
            </a:r>
            <a:r>
              <a:rPr lang="en-US" altLang="ko-KR" sz="1600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 smtClean="0">
                <a:ea typeface="+mn-lt"/>
                <a:cs typeface="+mn-lt"/>
              </a:rPr>
              <a:t>6. </a:t>
            </a:r>
            <a:r>
              <a:rPr lang="ko-KR" altLang="en-US" sz="1600" b="1" dirty="0" smtClean="0">
                <a:ea typeface="+mn-lt"/>
                <a:cs typeface="+mn-lt"/>
              </a:rPr>
              <a:t>광고</a:t>
            </a:r>
            <a:r>
              <a:rPr lang="en-US" altLang="ko-KR" sz="1600" dirty="0" smtClean="0">
                <a:ea typeface="+mn-lt"/>
                <a:cs typeface="+mn-lt"/>
              </a:rPr>
              <a:t> : </a:t>
            </a:r>
            <a:r>
              <a:rPr lang="ko-KR" altLang="en-US" sz="1600" dirty="0" smtClean="0">
                <a:ea typeface="+mn-lt"/>
                <a:cs typeface="+mn-lt"/>
              </a:rPr>
              <a:t>간식 배분 및 토요일 일정을 공지한다</a:t>
            </a:r>
            <a:endParaRPr lang="en-US" altLang="ko-KR" sz="1600" dirty="0" smtClean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64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5C3A2BEE-4D95-C2F1-FC85-FED7CE38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87" y="728375"/>
            <a:ext cx="10285331" cy="31287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2000" b="1" dirty="0" smtClean="0">
                <a:ea typeface="+mn-lt"/>
                <a:cs typeface="+mn-lt"/>
              </a:rPr>
              <a:t>준비물</a:t>
            </a:r>
            <a:endParaRPr lang="en-US" altLang="ko-KR" sz="2000" b="1" dirty="0" smtClean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2000" b="1" dirty="0" smtClean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ko-KR" altLang="en-US" sz="2000" b="1" dirty="0" smtClean="0">
                <a:ea typeface="+mn-lt"/>
                <a:cs typeface="+mn-lt"/>
              </a:rPr>
              <a:t>캠프파이어 받침 </a:t>
            </a:r>
            <a:r>
              <a:rPr lang="en-US" altLang="ko-KR" sz="2000" b="1" dirty="0" smtClean="0">
                <a:ea typeface="+mn-lt"/>
                <a:cs typeface="+mn-lt"/>
              </a:rPr>
              <a:t>: </a:t>
            </a:r>
            <a:r>
              <a:rPr lang="ko-KR" altLang="en-US" sz="2000" b="1" dirty="0" smtClean="0">
                <a:ea typeface="+mn-lt"/>
                <a:cs typeface="+mn-lt"/>
              </a:rPr>
              <a:t>드럼통</a:t>
            </a:r>
            <a:r>
              <a:rPr lang="en-US" altLang="ko-KR" sz="2000" b="1" dirty="0" smtClean="0">
                <a:ea typeface="+mn-lt"/>
                <a:cs typeface="+mn-lt"/>
              </a:rPr>
              <a:t>(</a:t>
            </a:r>
            <a:r>
              <a:rPr lang="ko-KR" altLang="en-US" sz="2000" b="1" dirty="0" smtClean="0">
                <a:ea typeface="+mn-lt"/>
                <a:cs typeface="+mn-lt"/>
              </a:rPr>
              <a:t>교회 </a:t>
            </a:r>
            <a:r>
              <a:rPr lang="ko-KR" altLang="en-US" sz="2000" b="1" dirty="0" err="1" smtClean="0">
                <a:ea typeface="+mn-lt"/>
                <a:cs typeface="+mn-lt"/>
              </a:rPr>
              <a:t>뒷뜰</a:t>
            </a:r>
            <a:r>
              <a:rPr lang="en-US" altLang="ko-KR" sz="2000" b="1" dirty="0" smtClean="0">
                <a:ea typeface="+mn-lt"/>
                <a:cs typeface="+mn-lt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ko-KR" altLang="en-US" sz="2000" b="1" dirty="0" smtClean="0">
                <a:solidFill>
                  <a:srgbClr val="FF0000"/>
                </a:solidFill>
                <a:ea typeface="+mn-lt"/>
                <a:cs typeface="+mn-lt"/>
              </a:rPr>
              <a:t>장작</a:t>
            </a:r>
            <a:r>
              <a:rPr lang="ko-KR" altLang="en-US" sz="2000" b="1" dirty="0" smtClean="0">
                <a:ea typeface="+mn-lt"/>
                <a:cs typeface="+mn-lt"/>
              </a:rPr>
              <a:t> </a:t>
            </a:r>
            <a:r>
              <a:rPr lang="en-US" altLang="ko-KR" sz="2000" b="1" dirty="0" smtClean="0">
                <a:ea typeface="+mn-lt"/>
                <a:cs typeface="+mn-lt"/>
              </a:rPr>
              <a:t>: </a:t>
            </a:r>
            <a:r>
              <a:rPr lang="ko-KR" altLang="en-US" sz="2000" b="1" dirty="0" smtClean="0">
                <a:ea typeface="+mn-lt"/>
                <a:cs typeface="+mn-lt"/>
              </a:rPr>
              <a:t>빨리 불이 붙을 수 있는 나무 </a:t>
            </a:r>
            <a:r>
              <a:rPr lang="en-US" altLang="ko-KR" sz="2000" b="1" dirty="0" smtClean="0">
                <a:ea typeface="+mn-lt"/>
                <a:cs typeface="+mn-lt"/>
              </a:rPr>
              <a:t>– </a:t>
            </a:r>
            <a:r>
              <a:rPr lang="ko-KR" altLang="en-US" sz="2000" b="1" dirty="0" smtClean="0">
                <a:solidFill>
                  <a:srgbClr val="FF0000"/>
                </a:solidFill>
                <a:ea typeface="+mn-lt"/>
                <a:cs typeface="+mn-lt"/>
              </a:rPr>
              <a:t>구매 필요</a:t>
            </a:r>
            <a:endParaRPr lang="en-US" altLang="ko-KR" sz="2000" b="1" dirty="0" smtClean="0">
              <a:solidFill>
                <a:srgbClr val="FF0000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ko-KR" altLang="en-US" sz="2000" b="1" dirty="0" smtClean="0">
                <a:solidFill>
                  <a:srgbClr val="FF0000"/>
                </a:solidFill>
                <a:ea typeface="+mn-lt"/>
                <a:cs typeface="+mn-lt"/>
              </a:rPr>
              <a:t>신나</a:t>
            </a:r>
            <a:r>
              <a:rPr lang="en-US" altLang="ko-KR" sz="2000" b="1" dirty="0">
                <a:ea typeface="+mn-lt"/>
                <a:cs typeface="+mn-lt"/>
              </a:rPr>
              <a:t> </a:t>
            </a:r>
            <a:r>
              <a:rPr lang="en-US" altLang="ko-KR" sz="2000" b="1" dirty="0" smtClean="0">
                <a:ea typeface="+mn-lt"/>
                <a:cs typeface="+mn-lt"/>
              </a:rPr>
              <a:t>: </a:t>
            </a:r>
            <a:r>
              <a:rPr lang="ko-KR" altLang="en-US" sz="2000" b="1" dirty="0" smtClean="0">
                <a:ea typeface="+mn-lt"/>
                <a:cs typeface="+mn-lt"/>
              </a:rPr>
              <a:t>확 불이 붙을 수 있게  </a:t>
            </a:r>
            <a:r>
              <a:rPr lang="en-US" altLang="ko-KR" sz="2000" b="1" dirty="0" smtClean="0">
                <a:ea typeface="+mn-lt"/>
                <a:cs typeface="+mn-lt"/>
              </a:rPr>
              <a:t>- </a:t>
            </a:r>
            <a:r>
              <a:rPr lang="ko-KR" altLang="en-US" sz="2000" b="1" dirty="0" smtClean="0">
                <a:solidFill>
                  <a:srgbClr val="FF0000"/>
                </a:solidFill>
                <a:ea typeface="+mn-lt"/>
                <a:cs typeface="+mn-lt"/>
              </a:rPr>
              <a:t>구매 필요</a:t>
            </a:r>
            <a:endParaRPr lang="en-US" altLang="ko-KR" sz="2000" b="1" dirty="0" smtClean="0">
              <a:solidFill>
                <a:srgbClr val="FF0000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ko-KR" altLang="en-US" sz="2000" b="1" dirty="0" smtClean="0">
                <a:ea typeface="+mn-lt"/>
                <a:cs typeface="+mn-lt"/>
              </a:rPr>
              <a:t>화살 </a:t>
            </a:r>
            <a:r>
              <a:rPr lang="en-US" altLang="ko-KR" sz="2000" b="1" dirty="0" smtClean="0">
                <a:ea typeface="+mn-lt"/>
                <a:cs typeface="+mn-lt"/>
              </a:rPr>
              <a:t>: </a:t>
            </a:r>
            <a:r>
              <a:rPr lang="ko-KR" altLang="en-US" sz="2000" b="1" dirty="0" smtClean="0">
                <a:ea typeface="+mn-lt"/>
                <a:cs typeface="+mn-lt"/>
              </a:rPr>
              <a:t>점화 </a:t>
            </a:r>
            <a:r>
              <a:rPr lang="en-US" altLang="ko-KR" sz="2000" b="1" dirty="0" smtClean="0">
                <a:ea typeface="+mn-lt"/>
                <a:cs typeface="+mn-lt"/>
              </a:rPr>
              <a:t>– </a:t>
            </a:r>
            <a:r>
              <a:rPr lang="ko-KR" altLang="en-US" sz="2000" b="1" dirty="0" smtClean="0">
                <a:ea typeface="+mn-lt"/>
                <a:cs typeface="+mn-lt"/>
              </a:rPr>
              <a:t>선생님 중 있는 분께 빌림 </a:t>
            </a:r>
            <a:r>
              <a:rPr lang="en-US" altLang="ko-KR" sz="2000" b="1" dirty="0" smtClean="0">
                <a:ea typeface="+mn-lt"/>
                <a:cs typeface="+mn-lt"/>
              </a:rPr>
              <a:t>(</a:t>
            </a:r>
            <a:r>
              <a:rPr lang="ko-KR" altLang="en-US" sz="2000" b="1" dirty="0" smtClean="0">
                <a:ea typeface="+mn-lt"/>
                <a:cs typeface="+mn-lt"/>
              </a:rPr>
              <a:t>꼬챙이는 별도 필요</a:t>
            </a:r>
            <a:r>
              <a:rPr lang="en-US" altLang="ko-KR" sz="2000" b="1" dirty="0" smtClean="0">
                <a:ea typeface="+mn-lt"/>
                <a:cs typeface="+mn-lt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ko-KR" altLang="en-US" sz="2000" b="1" dirty="0" err="1" smtClean="0">
                <a:solidFill>
                  <a:srgbClr val="FF0000"/>
                </a:solidFill>
                <a:ea typeface="+mn-lt"/>
                <a:cs typeface="+mn-lt"/>
              </a:rPr>
              <a:t>솜뭉치</a:t>
            </a:r>
            <a:r>
              <a:rPr lang="ko-KR" altLang="en-US" sz="2000" b="1" dirty="0" smtClean="0">
                <a:ea typeface="+mn-lt"/>
                <a:cs typeface="+mn-lt"/>
              </a:rPr>
              <a:t> </a:t>
            </a:r>
            <a:r>
              <a:rPr lang="en-US" altLang="ko-KR" sz="2000" b="1" dirty="0" smtClean="0">
                <a:ea typeface="+mn-lt"/>
                <a:cs typeface="+mn-lt"/>
              </a:rPr>
              <a:t>: </a:t>
            </a:r>
            <a:r>
              <a:rPr lang="ko-KR" altLang="en-US" sz="2000" b="1" dirty="0" smtClean="0">
                <a:ea typeface="+mn-lt"/>
                <a:cs typeface="+mn-lt"/>
              </a:rPr>
              <a:t>점화용</a:t>
            </a:r>
            <a:endParaRPr lang="en-US" altLang="ko-KR" sz="2000" b="1" dirty="0" smtClean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ko-KR" altLang="en-US" sz="2000" b="1" dirty="0" smtClean="0">
                <a:solidFill>
                  <a:srgbClr val="FF0000"/>
                </a:solidFill>
                <a:ea typeface="+mn-lt"/>
                <a:cs typeface="+mn-lt"/>
              </a:rPr>
              <a:t>색깔 가루 </a:t>
            </a:r>
            <a:r>
              <a:rPr lang="en-US" altLang="ko-KR" sz="2000" b="1" dirty="0" smtClean="0">
                <a:ea typeface="+mn-lt"/>
                <a:cs typeface="+mn-lt"/>
              </a:rPr>
              <a:t>: </a:t>
            </a:r>
            <a:r>
              <a:rPr lang="ko-KR" altLang="en-US" sz="2000" b="1" dirty="0" smtClean="0">
                <a:solidFill>
                  <a:srgbClr val="FF0000"/>
                </a:solidFill>
                <a:ea typeface="+mn-lt"/>
                <a:cs typeface="+mn-lt"/>
              </a:rPr>
              <a:t>구매 필요</a:t>
            </a:r>
            <a:endParaRPr lang="en-US" altLang="ko-KR" sz="2000" b="1" dirty="0" smtClean="0">
              <a:solidFill>
                <a:srgbClr val="FF0000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altLang="ko-KR" sz="2000" b="1" dirty="0" smtClean="0">
                <a:ea typeface="+mn-lt"/>
                <a:cs typeface="+mn-lt"/>
              </a:rPr>
              <a:t>LED </a:t>
            </a:r>
            <a:r>
              <a:rPr lang="ko-KR" altLang="en-US" sz="2000" b="1" dirty="0" smtClean="0">
                <a:ea typeface="+mn-lt"/>
                <a:cs typeface="+mn-lt"/>
              </a:rPr>
              <a:t>촛불 </a:t>
            </a:r>
            <a:r>
              <a:rPr lang="en-US" altLang="ko-KR" sz="2000" b="1" dirty="0" smtClean="0">
                <a:ea typeface="+mn-lt"/>
                <a:cs typeface="+mn-lt"/>
              </a:rPr>
              <a:t>: 2022</a:t>
            </a:r>
            <a:r>
              <a:rPr lang="ko-KR" altLang="en-US" sz="2000" b="1" dirty="0" smtClean="0">
                <a:ea typeface="+mn-lt"/>
                <a:cs typeface="+mn-lt"/>
              </a:rPr>
              <a:t>년 </a:t>
            </a:r>
            <a:r>
              <a:rPr lang="ko-KR" altLang="en-US" sz="2000" b="1" dirty="0" err="1" smtClean="0">
                <a:ea typeface="+mn-lt"/>
                <a:cs typeface="+mn-lt"/>
              </a:rPr>
              <a:t>사용한것</a:t>
            </a:r>
            <a:r>
              <a:rPr lang="ko-KR" altLang="en-US" sz="2000" b="1" dirty="0" smtClean="0">
                <a:ea typeface="+mn-lt"/>
                <a:cs typeface="+mn-lt"/>
              </a:rPr>
              <a:t> 재 사용</a:t>
            </a:r>
            <a:endParaRPr lang="en-US" altLang="ko-KR" sz="2000" b="1" dirty="0" smtClean="0">
              <a:ea typeface="+mn-lt"/>
              <a:cs typeface="+mn-lt"/>
            </a:endParaRPr>
          </a:p>
        </p:txBody>
      </p:sp>
      <p:pic>
        <p:nvPicPr>
          <p:cNvPr id="7" name="그림 5" descr="텍스트, 폰트, 그래픽, 로고이(가) 표시된 사진&#10;&#10;자동 생성된 설명">
            <a:extLst>
              <a:ext uri="{FF2B5EF4-FFF2-40B4-BE49-F238E27FC236}">
                <a16:creationId xmlns="" xmlns:a16="http://schemas.microsoft.com/office/drawing/2014/main" id="{0BF6434B-1481-5B41-0785-F968DDB2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999" y="4862857"/>
            <a:ext cx="2743200" cy="15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187</Words>
  <Application>Microsoft Office PowerPoint</Application>
  <PresentationFormat>사용자 지정</PresentationFormat>
  <Paragraphs>24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캠프파이어 (7월21일)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SEC</dc:creator>
  <cp:lastModifiedBy>SEC</cp:lastModifiedBy>
  <cp:revision>1117</cp:revision>
  <dcterms:created xsi:type="dcterms:W3CDTF">2023-06-30T06:46:25Z</dcterms:created>
  <dcterms:modified xsi:type="dcterms:W3CDTF">2023-07-10T06:55:54Z</dcterms:modified>
</cp:coreProperties>
</file>