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"/>
  </p:notesMasterIdLst>
  <p:sldIdLst>
    <p:sldId id="269" r:id="rId3"/>
    <p:sldId id="289" r:id="rId4"/>
    <p:sldId id="287" r:id="rId5"/>
    <p:sldId id="272" r:id="rId6"/>
    <p:sldId id="292" r:id="rId7"/>
    <p:sldId id="293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67DEBD3-6266-4DAB-A373-4B8EE9645FB6}">
          <p14:sldIdLst>
            <p14:sldId id="269"/>
            <p14:sldId id="289"/>
            <p14:sldId id="287"/>
            <p14:sldId id="272"/>
            <p14:sldId id="292"/>
            <p14:sldId id="293"/>
          </p14:sldIdLst>
        </p14:section>
        <p14:section name="참고" id="{046032AA-E18D-4C28-8ED7-014E63C1FF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5FF"/>
    <a:srgbClr val="0000FF"/>
    <a:srgbClr val="896442"/>
    <a:srgbClr val="775139"/>
    <a:srgbClr val="603D2A"/>
    <a:srgbClr val="563C34"/>
    <a:srgbClr val="5E3A2C"/>
    <a:srgbClr val="633427"/>
    <a:srgbClr val="502E24"/>
    <a:srgbClr val="4B3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 autoAdjust="0"/>
  </p:normalViewPr>
  <p:slideViewPr>
    <p:cSldViewPr snapToGrid="0">
      <p:cViewPr varScale="1">
        <p:scale>
          <a:sx n="154" d="100"/>
          <a:sy n="154" d="100"/>
        </p:scale>
        <p:origin x="22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0310-275F-4768-BAB9-DF71827A486D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E9D6-520A-4B08-A111-2058953B79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9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39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9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26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76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8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7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2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8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51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0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909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49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37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2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94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1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29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87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86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96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93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F5D1-3BCC-4FAD-A903-40776329488C}" type="datetimeFigureOut">
              <a:rPr lang="ko-KR" altLang="en-US" smtClean="0"/>
              <a:t>2025-07-12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91F6-17AA-424F-900A-C801244CAF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1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1FEB-C55F-4A1C-8FE3-E03C38012F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EA13-F798-456B-AADE-0A84B4ACE64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" y="3995803"/>
            <a:ext cx="9144000" cy="1147697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latin typeface="+mn-ea"/>
                <a:ea typeface="+mn-ea"/>
              </a:rPr>
              <a:t>(</a:t>
            </a:r>
            <a:r>
              <a:rPr lang="ko-KR" altLang="en-US" sz="2800" b="1" dirty="0" err="1" smtClean="0">
                <a:latin typeface="+mn-ea"/>
                <a:ea typeface="+mn-ea"/>
              </a:rPr>
              <a:t>월터월드</a:t>
            </a:r>
            <a:r>
              <a:rPr lang="ko-KR" altLang="en-US" sz="2800" b="1" dirty="0" smtClean="0">
                <a:latin typeface="+mn-ea"/>
                <a:ea typeface="+mn-ea"/>
              </a:rPr>
              <a:t> 활동</a:t>
            </a:r>
            <a:r>
              <a:rPr lang="en-US" altLang="ko-KR" sz="2800" b="1" dirty="0" smtClean="0">
                <a:latin typeface="+mn-ea"/>
                <a:ea typeface="+mn-ea"/>
              </a:rPr>
              <a:t> – </a:t>
            </a:r>
            <a:r>
              <a:rPr lang="ko-KR" altLang="en-US" sz="2800" b="1" dirty="0" smtClean="0">
                <a:latin typeface="+mn-ea"/>
                <a:ea typeface="+mn-ea"/>
              </a:rPr>
              <a:t>약속의 땅</a:t>
            </a:r>
            <a:r>
              <a:rPr lang="en-US" altLang="ko-KR" sz="2800" b="1" dirty="0" smtClean="0">
                <a:latin typeface="+mn-ea"/>
                <a:ea typeface="+mn-ea"/>
              </a:rPr>
              <a:t>(</a:t>
            </a:r>
            <a:r>
              <a:rPr lang="ko-KR" altLang="en-US" sz="2800" b="1" dirty="0" smtClean="0">
                <a:latin typeface="+mn-ea"/>
                <a:ea typeface="+mn-ea"/>
              </a:rPr>
              <a:t>풀장에서 과일 옮기기</a:t>
            </a:r>
            <a:r>
              <a:rPr lang="en-US" altLang="ko-KR" sz="2800" b="1" dirty="0" smtClean="0">
                <a:latin typeface="+mn-ea"/>
                <a:ea typeface="+mn-ea"/>
              </a:rPr>
              <a:t>)</a:t>
            </a:r>
            <a:endParaRPr lang="ko-KR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06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FE element 20">
            <a:extLst>
              <a:ext uri="{FF2B5EF4-FFF2-40B4-BE49-F238E27FC236}">
                <a16:creationId xmlns:a16="http://schemas.microsoft.com/office/drawing/2014/main" xmlns="" id="{B04F563F-E0BE-05FE-FF15-70F0C9067F8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0" y="1086621"/>
            <a:ext cx="7797800" cy="2552700"/>
          </a:xfrm>
          <a:prstGeom prst="rect">
            <a:avLst/>
          </a:prstGeom>
        </p:spPr>
      </p:pic>
      <p:pic>
        <p:nvPicPr>
          <p:cNvPr id="17" name="PFE element 21">
            <a:extLst>
              <a:ext uri="{FF2B5EF4-FFF2-40B4-BE49-F238E27FC236}">
                <a16:creationId xmlns:a16="http://schemas.microsoft.com/office/drawing/2014/main" xmlns="" id="{DA773238-F589-828E-671E-1DE7F8B6D93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48" y="240896"/>
            <a:ext cx="1435100" cy="72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1378" y="1086621"/>
            <a:ext cx="8011236" cy="523220"/>
          </a:xfrm>
          <a:prstGeom prst="rect">
            <a:avLst/>
          </a:prstGeom>
          <a:solidFill>
            <a:srgbClr val="76D5FF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믿음이 없이는 하나님을 기쁘시게 하지 못하나니</a:t>
            </a:r>
            <a:endParaRPr lang="ko-KR" altLang="en-US" sz="2800" b="1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78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판매완료] 8m 사각 에어풀장 - 에어수영장 - 새들에어바운스 - 이벤트용품의 모든 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w.alicdn.com/imgextra/TB1e1.fEUY1gK0jSZFMSuuWcVXa.jpg_q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848858"/>
            <a:ext cx="1026640" cy="11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gw.alicdn.com/imgextra/TB1e1.fEUY1gK0jSZFMSuuWcVXa.jpg_q9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35" y="1090066"/>
            <a:ext cx="1026640" cy="11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gw.alicdn.com/imgextra/TB1e1.fEUY1gK0jSZFMSuuWcVXa.jpg_q9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6241554" y="1409726"/>
            <a:ext cx="1150122" cy="10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gw.alicdn.com/imgextra/TB1e1.fEUY1gK0jSZFMSuuWcVXa.jpg_q9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48953" y="1618805"/>
            <a:ext cx="1026640" cy="11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215" y="42167"/>
            <a:ext cx="1367177" cy="7691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1397850">
            <a:off x="701957" y="2814120"/>
            <a:ext cx="5054037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i="1" dirty="0" smtClean="0">
                <a:solidFill>
                  <a:schemeClr val="bg1"/>
                </a:solidFill>
              </a:rPr>
              <a:t>출  발             지  점</a:t>
            </a:r>
            <a:endParaRPr lang="ko-KR" altLang="en-US" sz="1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6836" y="19966"/>
            <a:ext cx="319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1, </a:t>
            </a:r>
            <a:r>
              <a:rPr lang="ko-KR" altLang="en-US" sz="1600" dirty="0" smtClean="0">
                <a:solidFill>
                  <a:schemeClr val="bg1"/>
                </a:solidFill>
              </a:rPr>
              <a:t>믿음으로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2, </a:t>
            </a:r>
            <a:r>
              <a:rPr lang="ko-KR" altLang="en-US" sz="1600" dirty="0" smtClean="0">
                <a:solidFill>
                  <a:schemeClr val="bg1"/>
                </a:solidFill>
              </a:rPr>
              <a:t>요절송 </a:t>
            </a:r>
            <a:r>
              <a:rPr lang="ko-KR" altLang="en-US" sz="1600" dirty="0">
                <a:solidFill>
                  <a:schemeClr val="bg1"/>
                </a:solidFill>
              </a:rPr>
              <a:t>민</a:t>
            </a:r>
            <a:r>
              <a:rPr lang="ko-KR" altLang="en-US" sz="1600" dirty="0" smtClean="0">
                <a:solidFill>
                  <a:schemeClr val="bg1"/>
                </a:solidFill>
              </a:rPr>
              <a:t>수기 </a:t>
            </a:r>
            <a:r>
              <a:rPr lang="en-US" altLang="ko-KR" sz="1600" dirty="0" smtClean="0">
                <a:solidFill>
                  <a:schemeClr val="bg1"/>
                </a:solidFill>
              </a:rPr>
              <a:t>14</a:t>
            </a:r>
            <a:r>
              <a:rPr lang="ko-KR" altLang="en-US" sz="1600" dirty="0" smtClean="0">
                <a:solidFill>
                  <a:schemeClr val="bg1"/>
                </a:solidFill>
              </a:rPr>
              <a:t>장 </a:t>
            </a:r>
            <a:r>
              <a:rPr lang="en-US" altLang="ko-KR" sz="1600" dirty="0" smtClean="0">
                <a:solidFill>
                  <a:schemeClr val="bg1"/>
                </a:solidFill>
              </a:rPr>
              <a:t>7</a:t>
            </a:r>
            <a:r>
              <a:rPr lang="ko-KR" altLang="en-US" sz="1600" dirty="0" smtClean="0">
                <a:solidFill>
                  <a:schemeClr val="bg1"/>
                </a:solidFill>
              </a:rPr>
              <a:t>잘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3, </a:t>
            </a:r>
            <a:r>
              <a:rPr lang="ko-KR" altLang="en-US" sz="1600" dirty="0" smtClean="0">
                <a:solidFill>
                  <a:schemeClr val="bg1"/>
                </a:solidFill>
              </a:rPr>
              <a:t>은혜의 바다향해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148137">
            <a:off x="3952887" y="2397779"/>
            <a:ext cx="124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요단강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 rot="973869">
            <a:off x="3442350" y="2207792"/>
            <a:ext cx="4548567" cy="2462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i="1" dirty="0" smtClean="0">
                <a:solidFill>
                  <a:schemeClr val="bg1"/>
                </a:solidFill>
              </a:rPr>
              <a:t>가나안 땅 축복의 선물 과일 가져오기 </a:t>
            </a:r>
            <a:r>
              <a:rPr lang="en-US" altLang="ko-KR" sz="1000" b="1" i="1" dirty="0" smtClean="0">
                <a:solidFill>
                  <a:schemeClr val="bg1"/>
                </a:solidFill>
              </a:rPr>
              <a:t>– </a:t>
            </a:r>
            <a:r>
              <a:rPr lang="ko-KR" altLang="en-US" sz="1000" b="1" i="1" dirty="0" smtClean="0">
                <a:solidFill>
                  <a:schemeClr val="bg1"/>
                </a:solidFill>
              </a:rPr>
              <a:t>줄다리기 줄</a:t>
            </a:r>
            <a:endParaRPr lang="ko-KR" altLang="en-US" sz="1000" b="1" i="1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 l="73477" t="18143" r="9227" b="32382"/>
          <a:stretch/>
        </p:blipFill>
        <p:spPr>
          <a:xfrm flipH="1">
            <a:off x="1655864" y="1321489"/>
            <a:ext cx="662340" cy="14663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3477" t="18143" r="9227" b="32382"/>
          <a:stretch/>
        </p:blipFill>
        <p:spPr>
          <a:xfrm flipH="1">
            <a:off x="2972239" y="1903899"/>
            <a:ext cx="662340" cy="1466343"/>
          </a:xfrm>
          <a:prstGeom prst="rect">
            <a:avLst/>
          </a:prstGeom>
        </p:spPr>
      </p:pic>
      <p:pic>
        <p:nvPicPr>
          <p:cNvPr id="1030" name="Picture 6" descr="간략이미지정보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4" t="48346" r="20323" b="25433"/>
          <a:stretch/>
        </p:blipFill>
        <p:spPr bwMode="auto">
          <a:xfrm rot="21259838">
            <a:off x="156552" y="2657996"/>
            <a:ext cx="1570697" cy="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간략이미지정보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4" t="48346" r="20323" b="25433"/>
          <a:stretch/>
        </p:blipFill>
        <p:spPr bwMode="auto">
          <a:xfrm rot="21326965">
            <a:off x="1532855" y="3405818"/>
            <a:ext cx="1570697" cy="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25 성경학교\PPT 배경\PPT 메인 배경\사각형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69900"/>
            <a:ext cx="8382000" cy="45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8975" y="968132"/>
            <a:ext cx="7795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두 팀으로 나눕니다</a:t>
            </a:r>
            <a:r>
              <a:rPr lang="en-US" altLang="ko-KR" b="1" dirty="0" smtClean="0"/>
              <a:t>.(</a:t>
            </a:r>
            <a:r>
              <a:rPr lang="ko-KR" altLang="en-US" b="1" dirty="0" smtClean="0">
                <a:solidFill>
                  <a:srgbClr val="FF0000"/>
                </a:solidFill>
              </a:rPr>
              <a:t>믿음 보아요 팀 </a:t>
            </a:r>
            <a:r>
              <a:rPr lang="ko-KR" altLang="en-US" b="1" dirty="0" smtClean="0"/>
              <a:t>과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믿음을 걸어요 팀</a:t>
            </a:r>
            <a:r>
              <a:rPr lang="en-US" altLang="ko-KR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b="1" dirty="0" smtClean="0"/>
              <a:t>출발선에서 출발 하면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구호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믿음으로 걸어요</a:t>
            </a:r>
            <a:r>
              <a:rPr lang="en-US" altLang="ko-KR" b="1" dirty="0" smtClean="0"/>
              <a:t>! </a:t>
            </a:r>
            <a:r>
              <a:rPr lang="ko-KR" altLang="en-US" b="1" dirty="0"/>
              <a:t>보아요</a:t>
            </a:r>
            <a:r>
              <a:rPr lang="en-US" altLang="ko-KR" b="1" dirty="0"/>
              <a:t>! </a:t>
            </a:r>
            <a:r>
              <a:rPr lang="ko-KR" altLang="en-US" b="1" dirty="0" smtClean="0"/>
              <a:t>받아요</a:t>
            </a:r>
            <a:r>
              <a:rPr lang="en-US" altLang="ko-KR" b="1" dirty="0" smtClean="0"/>
              <a:t>!</a:t>
            </a:r>
          </a:p>
          <a:p>
            <a:endParaRPr lang="en-US" altLang="ko-KR" b="1" dirty="0"/>
          </a:p>
          <a:p>
            <a:r>
              <a:rPr lang="ko-KR" altLang="en-US" b="1" dirty="0" smtClean="0"/>
              <a:t>방법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배 멀미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코끼리 코 </a:t>
            </a:r>
            <a:r>
              <a:rPr lang="en-US" altLang="ko-KR" b="1" dirty="0" smtClean="0"/>
              <a:t>7</a:t>
            </a:r>
            <a:r>
              <a:rPr lang="ko-KR" altLang="en-US" b="1" dirty="0" smtClean="0"/>
              <a:t>바퀴</a:t>
            </a:r>
            <a:r>
              <a:rPr lang="en-US" altLang="ko-KR" b="1" dirty="0" smtClean="0"/>
              <a:t>), </a:t>
            </a:r>
            <a:r>
              <a:rPr lang="ko-KR" altLang="en-US" b="1" dirty="0" smtClean="0"/>
              <a:t>걸어서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보트</a:t>
            </a:r>
            <a:r>
              <a:rPr lang="en-US" altLang="ko-KR" b="1" dirty="0" smtClean="0"/>
              <a:t>/</a:t>
            </a:r>
            <a:r>
              <a:rPr lang="ko-KR" altLang="en-US" b="1" dirty="0" err="1" smtClean="0"/>
              <a:t>튜브타고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수영해서</a:t>
            </a:r>
            <a:endParaRPr lang="en-US" altLang="ko-K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초등부</a:t>
            </a:r>
            <a:r>
              <a:rPr lang="en-US" altLang="ko-KR" b="1" dirty="0" smtClean="0"/>
              <a:t>) 1</a:t>
            </a:r>
            <a:r>
              <a:rPr lang="ko-KR" altLang="en-US" b="1" dirty="0" smtClean="0"/>
              <a:t>인</a:t>
            </a:r>
            <a:r>
              <a:rPr lang="en-US" altLang="ko-KR" b="1" dirty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손에 빈 종이컵을 들고 과일 담아와서 바구니에 넣기 </a:t>
            </a:r>
            <a:endParaRPr lang="en-US" altLang="ko-KR" b="1" dirty="0" smtClean="0"/>
          </a:p>
          <a:p>
            <a:r>
              <a:rPr lang="en-US" altLang="ko-KR" b="1" dirty="0" smtClean="0"/>
              <a:t>                     </a:t>
            </a:r>
            <a:r>
              <a:rPr lang="ko-KR" altLang="en-US" b="1" dirty="0" smtClean="0"/>
              <a:t>이어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인 출발 이어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인 출발 이어 </a:t>
            </a:r>
            <a:r>
              <a:rPr lang="en-US" altLang="ko-KR" b="1" dirty="0" smtClean="0"/>
              <a:t>4</a:t>
            </a:r>
            <a:r>
              <a:rPr lang="ko-KR" altLang="en-US" b="1" dirty="0" smtClean="0"/>
              <a:t>인 출발</a:t>
            </a:r>
            <a:endParaRPr lang="en-US" altLang="ko-K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 smtClean="0"/>
              <a:t>유치부</a:t>
            </a:r>
            <a:r>
              <a:rPr lang="en-US" altLang="ko-KR" b="1" dirty="0" smtClean="0"/>
              <a:t>) 1</a:t>
            </a:r>
            <a:r>
              <a:rPr lang="ko-KR" altLang="en-US" b="1" dirty="0" smtClean="0"/>
              <a:t>인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맨 손으로 가서 손으로 과일 가져오기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게임</a:t>
            </a:r>
            <a:r>
              <a:rPr lang="en-US" altLang="ko-KR" b="1" dirty="0" smtClean="0"/>
              <a:t>1) 1</a:t>
            </a:r>
            <a:r>
              <a:rPr lang="ko-KR" altLang="en-US" b="1" dirty="0" smtClean="0"/>
              <a:t>인</a:t>
            </a:r>
            <a:r>
              <a:rPr lang="en-US" altLang="ko-KR" b="1" dirty="0"/>
              <a:t>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수박과 오렌지만 가져오기</a:t>
            </a:r>
            <a:endParaRPr lang="en-US" altLang="ko-KR" b="1" dirty="0" smtClean="0"/>
          </a:p>
          <a:p>
            <a:r>
              <a:rPr lang="ko-KR" altLang="en-US" b="1" dirty="0" smtClean="0"/>
              <a:t>게임</a:t>
            </a:r>
            <a:r>
              <a:rPr lang="en-US" altLang="ko-KR" b="1" dirty="0" smtClean="0"/>
              <a:t>2) 2</a:t>
            </a:r>
            <a:r>
              <a:rPr lang="ko-KR" altLang="en-US" b="1" dirty="0" smtClean="0"/>
              <a:t>인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어깨동무해서 과일 가져오기  </a:t>
            </a:r>
            <a:endParaRPr lang="en-US" altLang="ko-KR" b="1" dirty="0" smtClean="0"/>
          </a:p>
          <a:p>
            <a:r>
              <a:rPr lang="ko-KR" altLang="en-US" b="1" dirty="0" smtClean="0"/>
              <a:t>게임</a:t>
            </a:r>
            <a:r>
              <a:rPr lang="en-US" altLang="ko-KR" b="1" dirty="0" smtClean="0"/>
              <a:t>3) </a:t>
            </a:r>
            <a:r>
              <a:rPr lang="ko-KR" altLang="en-US" b="1" dirty="0" smtClean="0"/>
              <a:t>단체 </a:t>
            </a:r>
            <a:r>
              <a:rPr lang="en-US" altLang="ko-KR" b="1" dirty="0" smtClean="0"/>
              <a:t>– </a:t>
            </a:r>
            <a:r>
              <a:rPr lang="ko-KR" altLang="en-US" b="1" dirty="0" smtClean="0"/>
              <a:t>전체 릴레이로 과일 많이 가져오기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               </a:t>
            </a:r>
            <a:r>
              <a:rPr lang="ko-KR" altLang="en-US" b="1" dirty="0" smtClean="0">
                <a:solidFill>
                  <a:srgbClr val="FF0000"/>
                </a:solidFill>
              </a:rPr>
              <a:t>승리 팀은 음료</a:t>
            </a:r>
            <a:r>
              <a:rPr lang="en-US" altLang="ko-KR" b="1" dirty="0" smtClean="0">
                <a:solidFill>
                  <a:srgbClr val="FF0000"/>
                </a:solidFill>
              </a:rPr>
              <a:t>/ </a:t>
            </a:r>
            <a:r>
              <a:rPr lang="ko-KR" altLang="en-US" b="1" dirty="0" smtClean="0">
                <a:solidFill>
                  <a:srgbClr val="FF0000"/>
                </a:solidFill>
              </a:rPr>
              <a:t>물 선택하여 마시기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제목 10">
            <a:extLst>
              <a:ext uri="{FF2B5EF4-FFF2-40B4-BE49-F238E27FC236}">
                <a16:creationId xmlns="" xmlns:a16="http://schemas.microsoft.com/office/drawing/2014/main" id="{B5B355FA-7055-C5B6-8889-49165964F815}"/>
              </a:ext>
            </a:extLst>
          </p:cNvPr>
          <p:cNvSpPr txBox="1">
            <a:spLocks/>
          </p:cNvSpPr>
          <p:nvPr/>
        </p:nvSpPr>
        <p:spPr>
          <a:xfrm>
            <a:off x="0" y="-17584"/>
            <a:ext cx="971889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/>
            <a:r>
              <a:rPr lang="ko-KR" altLang="en-US" b="1" i="1" u="sng" dirty="0" smtClean="0"/>
              <a:t>게임 규칙 설명</a:t>
            </a:r>
            <a:endParaRPr lang="en-US" altLang="ko-KR" b="1" i="1" u="sng" dirty="0"/>
          </a:p>
        </p:txBody>
      </p:sp>
    </p:spTree>
    <p:extLst>
      <p:ext uri="{BB962C8B-B14F-4D97-AF65-F5344CB8AC3E}">
        <p14:creationId xmlns:p14="http://schemas.microsoft.com/office/powerpoint/2010/main" val="33552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FE element 101">
            <a:extLst>
              <a:ext uri="{FF2B5EF4-FFF2-40B4-BE49-F238E27FC236}">
                <a16:creationId xmlns:a16="http://schemas.microsoft.com/office/drawing/2014/main" xmlns="" id="{941FFDD7-6E30-A1B5-EE02-6A1784FECA7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8" y="240896"/>
            <a:ext cx="2057400" cy="723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0877" y="1433015"/>
            <a:ext cx="8011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우리도 여호수아와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갈렙의 믿음처럼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믿음으로 </a:t>
            </a:r>
            <a:r>
              <a:rPr lang="ko-KR" altLang="en-US" sz="2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약속의 </a:t>
            </a:r>
            <a:r>
              <a:rPr lang="ko-KR" altLang="en-US" sz="2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보고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믿음으로 내 딛고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믿음으로 인내하며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하나님의 선물을 받아 누리는 우리 모두가 되게 도와주세요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예수님의 이름으로 기도합니다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21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="" xmlns:a16="http://schemas.microsoft.com/office/drawing/2014/main" id="{5C3A2BEE-4D95-C2F1-FC85-FED7CE381DC4}"/>
              </a:ext>
            </a:extLst>
          </p:cNvPr>
          <p:cNvSpPr txBox="1">
            <a:spLocks/>
          </p:cNvSpPr>
          <p:nvPr/>
        </p:nvSpPr>
        <p:spPr>
          <a:xfrm>
            <a:off x="928048" y="921225"/>
            <a:ext cx="7915701" cy="3732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sz="1800" b="1" dirty="0" smtClean="0">
                <a:ea typeface="+mn-lt"/>
                <a:cs typeface="+mn-lt"/>
              </a:rPr>
              <a:t>친구들 반갑습니다</a:t>
            </a:r>
            <a:r>
              <a:rPr lang="en-US" altLang="ko-KR" sz="1800" b="1" dirty="0" smtClean="0">
                <a:ea typeface="+mn-lt"/>
                <a:cs typeface="+mn-lt"/>
              </a:rPr>
              <a:t>! </a:t>
            </a:r>
            <a:r>
              <a:rPr lang="ko-KR" altLang="en-US" sz="1800" b="1" dirty="0" smtClean="0">
                <a:ea typeface="+mn-lt"/>
                <a:cs typeface="+mn-lt"/>
              </a:rPr>
              <a:t>오늘은 </a:t>
            </a:r>
            <a:r>
              <a:rPr lang="ko-KR" altLang="en-US" sz="1800" b="1" dirty="0" smtClean="0">
                <a:solidFill>
                  <a:srgbClr val="00B050"/>
                </a:solidFill>
                <a:ea typeface="+mn-lt"/>
                <a:cs typeface="+mn-lt"/>
              </a:rPr>
              <a:t>풀장에서 </a:t>
            </a:r>
            <a:r>
              <a:rPr lang="en-US" altLang="ko-KR" sz="1800" b="1" dirty="0" smtClean="0">
                <a:solidFill>
                  <a:srgbClr val="00B050"/>
                </a:solidFill>
                <a:ea typeface="+mn-lt"/>
                <a:cs typeface="+mn-lt"/>
              </a:rPr>
              <a:t>“</a:t>
            </a:r>
            <a:r>
              <a:rPr lang="ko-KR" altLang="en-US" sz="1800" b="1" dirty="0" smtClean="0">
                <a:solidFill>
                  <a:srgbClr val="00B050"/>
                </a:solidFill>
                <a:ea typeface="+mn-lt"/>
                <a:cs typeface="+mn-lt"/>
              </a:rPr>
              <a:t>믿음으로</a:t>
            </a:r>
            <a:r>
              <a:rPr lang="en-US" altLang="ko-KR" sz="1800" b="1" dirty="0" smtClean="0">
                <a:solidFill>
                  <a:srgbClr val="00B050"/>
                </a:solidFill>
                <a:ea typeface="+mn-lt"/>
                <a:cs typeface="+mn-lt"/>
              </a:rPr>
              <a:t>”</a:t>
            </a:r>
            <a:r>
              <a:rPr lang="ko-KR" altLang="en-US" sz="1800" b="1" dirty="0" smtClean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ko-KR" altLang="en-US" sz="1800" b="1" dirty="0" smtClean="0">
                <a:ea typeface="+mn-lt"/>
                <a:cs typeface="+mn-lt"/>
              </a:rPr>
              <a:t>라는 주제로 </a:t>
            </a:r>
            <a:endParaRPr lang="en-US" altLang="ko-KR" sz="18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sz="1800" b="1" dirty="0" smtClean="0">
                <a:ea typeface="+mn-lt"/>
                <a:cs typeface="+mn-lt"/>
              </a:rPr>
              <a:t>두 팀을 나눠 게임을 할 거예요</a:t>
            </a:r>
            <a:r>
              <a:rPr lang="en-US" altLang="ko-KR" sz="1800" b="1" dirty="0" smtClean="0">
                <a:ea typeface="+mn-lt"/>
                <a:cs typeface="+mn-lt"/>
              </a:rPr>
              <a:t>. </a:t>
            </a:r>
            <a:r>
              <a:rPr lang="ko-KR" altLang="en-US" sz="1800" b="1" dirty="0" smtClean="0">
                <a:ea typeface="+mn-lt"/>
                <a:cs typeface="+mn-lt"/>
              </a:rPr>
              <a:t>키 순으로 서서 앞 뒤로 가위바위보 합시다</a:t>
            </a:r>
            <a:endParaRPr lang="en-US" altLang="ko-KR" sz="18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sz="1600" b="1" dirty="0" smtClean="0">
                <a:ea typeface="+mn-lt"/>
                <a:cs typeface="+mn-lt"/>
              </a:rPr>
              <a:t>이긴 사람은 </a:t>
            </a:r>
            <a:r>
              <a:rPr lang="ko-KR" altLang="en-US" sz="1600" b="1" dirty="0" smtClean="0">
                <a:solidFill>
                  <a:srgbClr val="FF0000"/>
                </a:solidFill>
                <a:ea typeface="+mn-lt"/>
                <a:cs typeface="+mn-lt"/>
              </a:rPr>
              <a:t>왼쪽 믿으로 보아요 팀</a:t>
            </a:r>
            <a:r>
              <a:rPr lang="en-US" altLang="ko-KR" sz="1600" b="1" dirty="0" smtClean="0">
                <a:solidFill>
                  <a:srgbClr val="FF0000"/>
                </a:solidFill>
                <a:ea typeface="+mn-lt"/>
                <a:cs typeface="+mn-lt"/>
              </a:rPr>
              <a:t>! </a:t>
            </a:r>
            <a:r>
              <a:rPr lang="en-US" altLang="ko-KR" sz="1600" b="1" dirty="0" smtClean="0">
                <a:ea typeface="+mn-lt"/>
                <a:cs typeface="+mn-lt"/>
              </a:rPr>
              <a:t>,  </a:t>
            </a:r>
            <a:r>
              <a:rPr lang="ko-KR" altLang="en-US" sz="1600" b="1" dirty="0" smtClean="0">
                <a:ea typeface="+mn-lt"/>
                <a:cs typeface="+mn-lt"/>
              </a:rPr>
              <a:t>진 사람은 </a:t>
            </a:r>
            <a:r>
              <a:rPr lang="ko-KR" altLang="en-US" sz="1600" b="1" dirty="0" smtClean="0">
                <a:solidFill>
                  <a:srgbClr val="0000FF"/>
                </a:solidFill>
                <a:ea typeface="+mn-lt"/>
                <a:cs typeface="+mn-lt"/>
              </a:rPr>
              <a:t>왼쪽 믿으로 걸어요 팀</a:t>
            </a:r>
            <a:r>
              <a:rPr lang="en-US" altLang="ko-KR" sz="1600" b="1" dirty="0" smtClean="0">
                <a:solidFill>
                  <a:srgbClr val="0000FF"/>
                </a:solidFill>
                <a:ea typeface="+mn-lt"/>
                <a:cs typeface="+mn-lt"/>
              </a:rPr>
              <a:t>!</a:t>
            </a:r>
            <a:r>
              <a:rPr lang="ko-KR" altLang="en-US" sz="1600" b="1" dirty="0" smtClean="0">
                <a:solidFill>
                  <a:srgbClr val="0000FF"/>
                </a:solidFill>
                <a:ea typeface="+mn-lt"/>
                <a:cs typeface="+mn-lt"/>
              </a:rPr>
              <a:t> </a:t>
            </a:r>
            <a:r>
              <a:rPr lang="ko-KR" altLang="en-US" sz="1600" b="1" dirty="0" smtClean="0">
                <a:ea typeface="+mn-lt"/>
                <a:cs typeface="+mn-lt"/>
              </a:rPr>
              <a:t>입니다</a:t>
            </a:r>
            <a:r>
              <a:rPr lang="en-US" altLang="ko-KR" sz="1600" b="1" dirty="0" smtClean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ko-KR" sz="14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sz="1800" b="1" dirty="0" smtClean="0">
                <a:solidFill>
                  <a:srgbClr val="0000FF"/>
                </a:solidFill>
                <a:ea typeface="+mn-lt"/>
                <a:cs typeface="+mn-lt"/>
              </a:rPr>
              <a:t>게임규칙은</a:t>
            </a:r>
            <a:r>
              <a:rPr lang="en-US" altLang="ko-KR" sz="1800" b="1" dirty="0" smtClean="0">
                <a:solidFill>
                  <a:srgbClr val="0000FF"/>
                </a:solidFill>
                <a:ea typeface="+mn-lt"/>
                <a:cs typeface="+mn-lt"/>
              </a:rPr>
              <a:t>~~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ko-KR" sz="14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sz="1400" b="1" dirty="0" smtClean="0">
                <a:ea typeface="+mn-lt"/>
                <a:cs typeface="+mn-lt"/>
              </a:rPr>
              <a:t>요단강을 건너 때는 믿음으로 걸어요</a:t>
            </a:r>
            <a:r>
              <a:rPr lang="en-US" altLang="ko-KR" sz="1400" b="1" dirty="0" smtClean="0">
                <a:ea typeface="+mn-lt"/>
                <a:cs typeface="+mn-lt"/>
              </a:rPr>
              <a:t>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400" b="1" dirty="0">
                <a:ea typeface="+mn-lt"/>
                <a:cs typeface="+mn-lt"/>
              </a:rPr>
              <a:t>과일을 선택할 때 믿음의 눈으로 </a:t>
            </a:r>
            <a:r>
              <a:rPr lang="ko-KR" altLang="en-US" sz="1400" b="1" dirty="0" smtClean="0">
                <a:ea typeface="+mn-lt"/>
                <a:cs typeface="+mn-lt"/>
              </a:rPr>
              <a:t>보아요</a:t>
            </a:r>
            <a:r>
              <a:rPr lang="en-US" altLang="ko-KR" sz="1400" b="1" dirty="0" smtClean="0">
                <a:ea typeface="+mn-lt"/>
                <a:cs typeface="+mn-lt"/>
              </a:rPr>
              <a:t>,</a:t>
            </a:r>
            <a:endParaRPr lang="en-US" altLang="ko-KR" sz="14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sz="1400" b="1" dirty="0" smtClean="0">
                <a:ea typeface="+mn-lt"/>
                <a:cs typeface="+mn-lt"/>
              </a:rPr>
              <a:t>과일을 가져올 때는 축복의 선물을 받았어요</a:t>
            </a:r>
            <a:r>
              <a:rPr lang="en-US" altLang="ko-KR" sz="1400" b="1" dirty="0" smtClean="0">
                <a:ea typeface="+mn-lt"/>
                <a:cs typeface="+mn-lt"/>
              </a:rPr>
              <a:t>!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ko-KR" sz="1400" b="1" dirty="0" smtClean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o-KR" altLang="en-US" sz="1400" b="1" dirty="0" smtClean="0">
                <a:ea typeface="+mn-lt"/>
                <a:cs typeface="+mn-lt"/>
              </a:rPr>
              <a:t>우리 어린이 친구들 늘 믿음으로 예수님과 동행하여 하나님의 기쁨의 자녀가 되길 바랍니다</a:t>
            </a:r>
            <a:r>
              <a:rPr lang="en-US" altLang="ko-KR" sz="1400" b="1" dirty="0" smtClean="0">
                <a:ea typeface="+mn-lt"/>
                <a:cs typeface="+mn-lt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036628" y="179438"/>
            <a:ext cx="2565778" cy="847362"/>
            <a:chOff x="3249871" y="179438"/>
            <a:chExt cx="2057400" cy="844143"/>
          </a:xfrm>
        </p:grpSpPr>
        <p:pic>
          <p:nvPicPr>
            <p:cNvPr id="17" name="PFE element 101">
              <a:extLst>
                <a:ext uri="{FF2B5EF4-FFF2-40B4-BE49-F238E27FC236}">
                  <a16:creationId xmlns:a16="http://schemas.microsoft.com/office/drawing/2014/main" xmlns="" id="{941FFDD7-6E30-A1B5-EE02-6A1784FECA73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71" y="179438"/>
              <a:ext cx="2057400" cy="84414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23462" y="366873"/>
              <a:ext cx="1552625" cy="3985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도입 </a:t>
              </a:r>
              <a:r>
                <a:rPr lang="en-US" altLang="ko-KR" sz="2000" b="1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/ </a:t>
              </a:r>
              <a:r>
                <a:rPr lang="ko-KR" altLang="en-US" sz="2000" b="1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마무리</a:t>
              </a:r>
              <a:endParaRPr lang="ko-KR" altLang="en-US" sz="2000" b="1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134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278</Words>
  <Application>Microsoft Office PowerPoint</Application>
  <PresentationFormat>화면 슬라이드 쇼(16:9)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HY견고딕</vt:lpstr>
      <vt:lpstr>맑은 고딕</vt:lpstr>
      <vt:lpstr>Arial</vt:lpstr>
      <vt:lpstr>Wingdings</vt:lpstr>
      <vt:lpstr>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감리교</dc:creator>
  <cp:lastModifiedBy>이 하람</cp:lastModifiedBy>
  <cp:revision>113</cp:revision>
  <dcterms:created xsi:type="dcterms:W3CDTF">2025-02-28T05:30:45Z</dcterms:created>
  <dcterms:modified xsi:type="dcterms:W3CDTF">2025-07-12T13:54:54Z</dcterms:modified>
</cp:coreProperties>
</file>