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2" r:id="rId5"/>
    <p:sldId id="265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FC25B-66B9-3FE9-E8EB-D486A6F89AF7}" v="1497" dt="2023-06-30T08:02:20.327"/>
    <p1510:client id="{38076326-3635-4415-989E-1C0124F8EC2C}" v="8" dt="2023-06-30T06:50:31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3006" autoAdjust="0"/>
  </p:normalViewPr>
  <p:slideViewPr>
    <p:cSldViewPr snapToGrid="0">
      <p:cViewPr>
        <p:scale>
          <a:sx n="92" d="100"/>
          <a:sy n="92" d="100"/>
        </p:scale>
        <p:origin x="-82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김성준" userId="S::sjkim1104@icamie.goe.go.kr::13e110ea-6c13-44db-935b-91ca1a40f7c2" providerId="AD" clId="Web-{316FC25B-66B9-3FE9-E8EB-D486A6F89AF7}"/>
    <pc:docChg chg="addSld delSld modSld sldOrd">
      <pc:chgData name="김성준" userId="S::sjkim1104@icamie.goe.go.kr::13e110ea-6c13-44db-935b-91ca1a40f7c2" providerId="AD" clId="Web-{316FC25B-66B9-3FE9-E8EB-D486A6F89AF7}" dt="2023-06-30T08:02:20.327" v="1479" actId="1076"/>
      <pc:docMkLst>
        <pc:docMk/>
      </pc:docMkLst>
      <pc:sldChg chg="addSp delSp modSp mod setBg">
        <pc:chgData name="김성준" userId="S::sjkim1104@icamie.goe.go.kr::13e110ea-6c13-44db-935b-91ca1a40f7c2" providerId="AD" clId="Web-{316FC25B-66B9-3FE9-E8EB-D486A6F89AF7}" dt="2023-06-30T07:00:21.718" v="27"/>
        <pc:sldMkLst>
          <pc:docMk/>
          <pc:sldMk cId="3569210928" sldId="256"/>
        </pc:sldMkLst>
        <pc:spChg chg="mod">
          <ac:chgData name="김성준" userId="S::sjkim1104@icamie.goe.go.kr::13e110ea-6c13-44db-935b-91ca1a40f7c2" providerId="AD" clId="Web-{316FC25B-66B9-3FE9-E8EB-D486A6F89AF7}" dt="2023-06-30T07:00:21.718" v="27"/>
          <ac:spMkLst>
            <pc:docMk/>
            <pc:sldMk cId="3569210928" sldId="256"/>
            <ac:spMk id="2" creationId="{00000000-0000-0000-0000-000000000000}"/>
          </ac:spMkLst>
        </pc:spChg>
        <pc:spChg chg="mod">
          <ac:chgData name="김성준" userId="S::sjkim1104@icamie.goe.go.kr::13e110ea-6c13-44db-935b-91ca1a40f7c2" providerId="AD" clId="Web-{316FC25B-66B9-3FE9-E8EB-D486A6F89AF7}" dt="2023-06-30T07:00:21.718" v="27"/>
          <ac:spMkLst>
            <pc:docMk/>
            <pc:sldMk cId="3569210928" sldId="256"/>
            <ac:spMk id="3" creationId="{00000000-0000-0000-0000-000000000000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6:59:31.747" v="20"/>
          <ac:spMkLst>
            <pc:docMk/>
            <pc:sldMk cId="3569210928" sldId="256"/>
            <ac:spMk id="9" creationId="{94714483-7072-431F-9DBE-87F44E4D44BC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6:59:31.747" v="20"/>
          <ac:spMkLst>
            <pc:docMk/>
            <pc:sldMk cId="3569210928" sldId="256"/>
            <ac:spMk id="11" creationId="{495892E1-F4A5-4991-AC52-4F417B14A2A2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6:59:31.747" v="20"/>
          <ac:spMkLst>
            <pc:docMk/>
            <pc:sldMk cId="3569210928" sldId="256"/>
            <ac:spMk id="21" creationId="{E2683E3F-F855-4549-84F8-42064EC0F247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6:59:31.747" v="20"/>
          <ac:spMkLst>
            <pc:docMk/>
            <pc:sldMk cId="3569210928" sldId="256"/>
            <ac:spMk id="29" creationId="{832F3179-0CD5-40C8-9939-D8355006F7BA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11.686" v="22"/>
          <ac:spMkLst>
            <pc:docMk/>
            <pc:sldMk cId="3569210928" sldId="256"/>
            <ac:spMk id="37" creationId="{C7D023E4-8DE1-436E-9847-ED6A4B4B04FD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11.686" v="22"/>
          <ac:spMkLst>
            <pc:docMk/>
            <pc:sldMk cId="3569210928" sldId="256"/>
            <ac:spMk id="38" creationId="{8B2B1708-8CE4-4A20-94F5-55118AE2CBD7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16.171" v="24"/>
          <ac:spMkLst>
            <pc:docMk/>
            <pc:sldMk cId="3569210928" sldId="256"/>
            <ac:spMk id="43" creationId="{19D32F93-50AC-4C46-A5DB-291C60DDB7BD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16.171" v="24"/>
          <ac:spMkLst>
            <pc:docMk/>
            <pc:sldMk cId="3569210928" sldId="256"/>
            <ac:spMk id="44" creationId="{827DC2C4-B485-428A-BF4A-472D2967F47F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16.171" v="24"/>
          <ac:spMkLst>
            <pc:docMk/>
            <pc:sldMk cId="3569210928" sldId="256"/>
            <ac:spMk id="45" creationId="{EE04B5EB-F158-4507-90DD-BD23620C7CC9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21.718" v="26"/>
          <ac:spMkLst>
            <pc:docMk/>
            <pc:sldMk cId="3569210928" sldId="256"/>
            <ac:spMk id="47" creationId="{19D32F93-50AC-4C46-A5DB-291C60DDB7BD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21.718" v="26"/>
          <ac:spMkLst>
            <pc:docMk/>
            <pc:sldMk cId="3569210928" sldId="256"/>
            <ac:spMk id="48" creationId="{827DC2C4-B485-428A-BF4A-472D2967F47F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0:21.718" v="26"/>
          <ac:spMkLst>
            <pc:docMk/>
            <pc:sldMk cId="3569210928" sldId="256"/>
            <ac:spMk id="49" creationId="{EE04B5EB-F158-4507-90DD-BD23620C7CC9}"/>
          </ac:spMkLst>
        </pc:spChg>
        <pc:spChg chg="add">
          <ac:chgData name="김성준" userId="S::sjkim1104@icamie.goe.go.kr::13e110ea-6c13-44db-935b-91ca1a40f7c2" providerId="AD" clId="Web-{316FC25B-66B9-3FE9-E8EB-D486A6F89AF7}" dt="2023-06-30T07:00:21.718" v="27"/>
          <ac:spMkLst>
            <pc:docMk/>
            <pc:sldMk cId="3569210928" sldId="256"/>
            <ac:spMk id="51" creationId="{19D32F93-50AC-4C46-A5DB-291C60DDB7BD}"/>
          </ac:spMkLst>
        </pc:spChg>
        <pc:spChg chg="add">
          <ac:chgData name="김성준" userId="S::sjkim1104@icamie.goe.go.kr::13e110ea-6c13-44db-935b-91ca1a40f7c2" providerId="AD" clId="Web-{316FC25B-66B9-3FE9-E8EB-D486A6F89AF7}" dt="2023-06-30T07:00:21.718" v="27"/>
          <ac:spMkLst>
            <pc:docMk/>
            <pc:sldMk cId="3569210928" sldId="256"/>
            <ac:spMk id="52" creationId="{827DC2C4-B485-428A-BF4A-472D2967F47F}"/>
          </ac:spMkLst>
        </pc:spChg>
        <pc:spChg chg="add">
          <ac:chgData name="김성준" userId="S::sjkim1104@icamie.goe.go.kr::13e110ea-6c13-44db-935b-91ca1a40f7c2" providerId="AD" clId="Web-{316FC25B-66B9-3FE9-E8EB-D486A6F89AF7}" dt="2023-06-30T07:00:21.718" v="27"/>
          <ac:spMkLst>
            <pc:docMk/>
            <pc:sldMk cId="3569210928" sldId="256"/>
            <ac:spMk id="53" creationId="{EE04B5EB-F158-4507-90DD-BD23620C7CC9}"/>
          </ac:spMkLst>
        </pc:spChg>
        <pc:grpChg chg="add del">
          <ac:chgData name="김성준" userId="S::sjkim1104@icamie.goe.go.kr::13e110ea-6c13-44db-935b-91ca1a40f7c2" providerId="AD" clId="Web-{316FC25B-66B9-3FE9-E8EB-D486A6F89AF7}" dt="2023-06-30T06:59:31.747" v="20"/>
          <ac:grpSpMkLst>
            <pc:docMk/>
            <pc:sldMk cId="3569210928" sldId="256"/>
            <ac:grpSpMk id="13" creationId="{ACF597F8-76AA-44FA-8E6A-06223B66C0DD}"/>
          </ac:grpSpMkLst>
        </pc:grpChg>
        <pc:grpChg chg="add del">
          <ac:chgData name="김성준" userId="S::sjkim1104@icamie.goe.go.kr::13e110ea-6c13-44db-935b-91ca1a40f7c2" providerId="AD" clId="Web-{316FC25B-66B9-3FE9-E8EB-D486A6F89AF7}" dt="2023-06-30T07:00:11.686" v="22"/>
          <ac:grpSpMkLst>
            <pc:docMk/>
            <pc:sldMk cId="3569210928" sldId="256"/>
            <ac:grpSpMk id="17" creationId="{E27AF472-EAE3-4572-AB69-B92BD10DBC6D}"/>
          </ac:grpSpMkLst>
        </pc:grpChg>
        <pc:grpChg chg="add del">
          <ac:chgData name="김성준" userId="S::sjkim1104@icamie.goe.go.kr::13e110ea-6c13-44db-935b-91ca1a40f7c2" providerId="AD" clId="Web-{316FC25B-66B9-3FE9-E8EB-D486A6F89AF7}" dt="2023-06-30T06:59:31.747" v="20"/>
          <ac:grpSpMkLst>
            <pc:docMk/>
            <pc:sldMk cId="3569210928" sldId="256"/>
            <ac:grpSpMk id="23" creationId="{8FC90B1E-0223-4440-AF22-8F32F6F0C7D2}"/>
          </ac:grpSpMkLst>
        </pc:grpChg>
        <pc:grpChg chg="add del">
          <ac:chgData name="김성준" userId="S::sjkim1104@icamie.goe.go.kr::13e110ea-6c13-44db-935b-91ca1a40f7c2" providerId="AD" clId="Web-{316FC25B-66B9-3FE9-E8EB-D486A6F89AF7}" dt="2023-06-30T06:59:31.747" v="20"/>
          <ac:grpSpMkLst>
            <pc:docMk/>
            <pc:sldMk cId="3569210928" sldId="256"/>
            <ac:grpSpMk id="31" creationId="{11CE155D-684B-4F5E-B835-C52765E310E7}"/>
          </ac:grpSpMkLst>
        </pc:grpChg>
        <pc:grpChg chg="add del">
          <ac:chgData name="김성준" userId="S::sjkim1104@icamie.goe.go.kr::13e110ea-6c13-44db-935b-91ca1a40f7c2" providerId="AD" clId="Web-{316FC25B-66B9-3FE9-E8EB-D486A6F89AF7}" dt="2023-06-30T07:00:11.686" v="22"/>
          <ac:grpSpMkLst>
            <pc:docMk/>
            <pc:sldMk cId="3569210928" sldId="256"/>
            <ac:grpSpMk id="39" creationId="{1F9866A9-B167-4D75-8F7F-360025AD6B43}"/>
          </ac:grpSpMkLst>
        </pc:grpChg>
        <pc:picChg chg="add mod ord">
          <ac:chgData name="김성준" userId="S::sjkim1104@icamie.goe.go.kr::13e110ea-6c13-44db-935b-91ca1a40f7c2" providerId="AD" clId="Web-{316FC25B-66B9-3FE9-E8EB-D486A6F89AF7}" dt="2023-06-30T07:00:21.718" v="27"/>
          <ac:picMkLst>
            <pc:docMk/>
            <pc:sldMk cId="3569210928" sldId="256"/>
            <ac:picMk id="4" creationId="{C5252F17-B79C-7CFD-CD62-719C3D195728}"/>
          </ac:picMkLst>
        </pc:picChg>
      </pc:sldChg>
      <pc:sldChg chg="new del">
        <pc:chgData name="김성준" userId="S::sjkim1104@icamie.goe.go.kr::13e110ea-6c13-44db-935b-91ca1a40f7c2" providerId="AD" clId="Web-{316FC25B-66B9-3FE9-E8EB-D486A6F89AF7}" dt="2023-06-30T07:02:46.801" v="33"/>
        <pc:sldMkLst>
          <pc:docMk/>
          <pc:sldMk cId="1335899015" sldId="257"/>
        </pc:sldMkLst>
      </pc:sldChg>
      <pc:sldChg chg="addSp delSp modSp add mod replId modClrScheme delDesignElem chgLayout">
        <pc:chgData name="김성준" userId="S::sjkim1104@icamie.goe.go.kr::13e110ea-6c13-44db-935b-91ca1a40f7c2" providerId="AD" clId="Web-{316FC25B-66B9-3FE9-E8EB-D486A6F89AF7}" dt="2023-06-30T08:00:08.837" v="1453" actId="20577"/>
        <pc:sldMkLst>
          <pc:docMk/>
          <pc:sldMk cId="1782587498" sldId="258"/>
        </pc:sldMkLst>
        <pc:spChg chg="del">
          <ac:chgData name="김성준" userId="S::sjkim1104@icamie.goe.go.kr::13e110ea-6c13-44db-935b-91ca1a40f7c2" providerId="AD" clId="Web-{316FC25B-66B9-3FE9-E8EB-D486A6F89AF7}" dt="2023-06-30T07:02:40.207" v="32"/>
          <ac:spMkLst>
            <pc:docMk/>
            <pc:sldMk cId="1782587498" sldId="258"/>
            <ac:spMk id="2" creationId="{00000000-0000-0000-0000-000000000000}"/>
          </ac:spMkLst>
        </pc:spChg>
        <pc:spChg chg="del mod">
          <ac:chgData name="김성준" userId="S::sjkim1104@icamie.goe.go.kr::13e110ea-6c13-44db-935b-91ca1a40f7c2" providerId="AD" clId="Web-{316FC25B-66B9-3FE9-E8EB-D486A6F89AF7}" dt="2023-06-30T07:02:38.035" v="31"/>
          <ac:spMkLst>
            <pc:docMk/>
            <pc:sldMk cId="1782587498" sldId="258"/>
            <ac:spMk id="3" creationId="{00000000-0000-0000-0000-000000000000}"/>
          </ac:spMkLst>
        </pc:spChg>
        <pc:spChg chg="add del mod">
          <ac:chgData name="김성준" userId="S::sjkim1104@icamie.goe.go.kr::13e110ea-6c13-44db-935b-91ca1a40f7c2" providerId="AD" clId="Web-{316FC25B-66B9-3FE9-E8EB-D486A6F89AF7}" dt="2023-06-30T07:03:00.458" v="43"/>
          <ac:spMkLst>
            <pc:docMk/>
            <pc:sldMk cId="1782587498" sldId="258"/>
            <ac:spMk id="6" creationId="{420FF785-31D6-D593-E6C6-B817D03FEA76}"/>
          </ac:spMkLst>
        </pc:spChg>
        <pc:spChg chg="add del mod">
          <ac:chgData name="김성준" userId="S::sjkim1104@icamie.goe.go.kr::13e110ea-6c13-44db-935b-91ca1a40f7c2" providerId="AD" clId="Web-{316FC25B-66B9-3FE9-E8EB-D486A6F89AF7}" dt="2023-06-30T07:03:32.334" v="46"/>
          <ac:spMkLst>
            <pc:docMk/>
            <pc:sldMk cId="1782587498" sldId="258"/>
            <ac:spMk id="7" creationId="{6887453D-EA5D-42C7-62F0-B5777CA348FE}"/>
          </ac:spMkLst>
        </pc:spChg>
        <pc:spChg chg="add del mod">
          <ac:chgData name="김성준" userId="S::sjkim1104@icamie.goe.go.kr::13e110ea-6c13-44db-935b-91ca1a40f7c2" providerId="AD" clId="Web-{316FC25B-66B9-3FE9-E8EB-D486A6F89AF7}" dt="2023-06-30T07:03:32.334" v="46"/>
          <ac:spMkLst>
            <pc:docMk/>
            <pc:sldMk cId="1782587498" sldId="258"/>
            <ac:spMk id="8" creationId="{FBE50B1F-0CCA-6F80-E5BB-5B30285F0680}"/>
          </ac:spMkLst>
        </pc:spChg>
        <pc:spChg chg="add del mod ord">
          <ac:chgData name="김성준" userId="S::sjkim1104@icamie.goe.go.kr::13e110ea-6c13-44db-935b-91ca1a40f7c2" providerId="AD" clId="Web-{316FC25B-66B9-3FE9-E8EB-D486A6F89AF7}" dt="2023-06-30T07:07:06.498" v="68"/>
          <ac:spMkLst>
            <pc:docMk/>
            <pc:sldMk cId="1782587498" sldId="258"/>
            <ac:spMk id="9" creationId="{C115A4A1-200B-AC21-8870-05A1EE36860E}"/>
          </ac:spMkLst>
        </pc:spChg>
        <pc:spChg chg="add del mod">
          <ac:chgData name="김성준" userId="S::sjkim1104@icamie.goe.go.kr::13e110ea-6c13-44db-935b-91ca1a40f7c2" providerId="AD" clId="Web-{316FC25B-66B9-3FE9-E8EB-D486A6F89AF7}" dt="2023-06-30T07:06:55.826" v="67"/>
          <ac:spMkLst>
            <pc:docMk/>
            <pc:sldMk cId="1782587498" sldId="258"/>
            <ac:spMk id="10" creationId="{DE123071-AFC6-37B7-B052-DAAAD82BBE37}"/>
          </ac:spMkLst>
        </pc:spChg>
        <pc:spChg chg="add mod ord">
          <ac:chgData name="김성준" userId="S::sjkim1104@icamie.goe.go.kr::13e110ea-6c13-44db-935b-91ca1a40f7c2" providerId="AD" clId="Web-{316FC25B-66B9-3FE9-E8EB-D486A6F89AF7}" dt="2023-06-30T07:06:55.826" v="67"/>
          <ac:spMkLst>
            <pc:docMk/>
            <pc:sldMk cId="1782587498" sldId="258"/>
            <ac:spMk id="11" creationId="{B5B355FA-7055-C5B6-8889-49165964F815}"/>
          </ac:spMkLst>
        </pc:spChg>
        <pc:spChg chg="add mod ord">
          <ac:chgData name="김성준" userId="S::sjkim1104@icamie.goe.go.kr::13e110ea-6c13-44db-935b-91ca1a40f7c2" providerId="AD" clId="Web-{316FC25B-66B9-3FE9-E8EB-D486A6F89AF7}" dt="2023-06-30T08:00:08.837" v="1453" actId="20577"/>
          <ac:spMkLst>
            <pc:docMk/>
            <pc:sldMk cId="1782587498" sldId="258"/>
            <ac:spMk id="12" creationId="{7DE699E6-55E1-5212-E222-F6BD6B475D3E}"/>
          </ac:spMkLst>
        </pc:spChg>
        <pc:spChg chg="add">
          <ac:chgData name="김성준" userId="S::sjkim1104@icamie.goe.go.kr::13e110ea-6c13-44db-935b-91ca1a40f7c2" providerId="AD" clId="Web-{316FC25B-66B9-3FE9-E8EB-D486A6F89AF7}" dt="2023-06-30T07:06:55.826" v="67"/>
          <ac:spMkLst>
            <pc:docMk/>
            <pc:sldMk cId="1782587498" sldId="258"/>
            <ac:spMk id="17" creationId="{081EA652-8C6A-4E69-BEB9-170809474553}"/>
          </ac:spMkLst>
        </pc:spChg>
        <pc:spChg chg="add">
          <ac:chgData name="김성준" userId="S::sjkim1104@icamie.goe.go.kr::13e110ea-6c13-44db-935b-91ca1a40f7c2" providerId="AD" clId="Web-{316FC25B-66B9-3FE9-E8EB-D486A6F89AF7}" dt="2023-06-30T07:06:55.826" v="67"/>
          <ac:spMkLst>
            <pc:docMk/>
            <pc:sldMk cId="1782587498" sldId="258"/>
            <ac:spMk id="19" creationId="{5298780A-33B9-4EA2-8F67-DE68AD62841B}"/>
          </ac:spMkLst>
        </pc:spChg>
        <pc:spChg chg="add">
          <ac:chgData name="김성준" userId="S::sjkim1104@icamie.goe.go.kr::13e110ea-6c13-44db-935b-91ca1a40f7c2" providerId="AD" clId="Web-{316FC25B-66B9-3FE9-E8EB-D486A6F89AF7}" dt="2023-06-30T07:06:55.826" v="67"/>
          <ac:spMkLst>
            <pc:docMk/>
            <pc:sldMk cId="1782587498" sldId="258"/>
            <ac:spMk id="21" creationId="{7F488E8B-4E1E-4402-8935-D4E6C02615C7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6:47.154" v="66"/>
          <ac:spMkLst>
            <pc:docMk/>
            <pc:sldMk cId="1782587498" sldId="258"/>
            <ac:spMk id="51" creationId="{19D32F93-50AC-4C46-A5DB-291C60DDB7BD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6:47.154" v="66"/>
          <ac:spMkLst>
            <pc:docMk/>
            <pc:sldMk cId="1782587498" sldId="258"/>
            <ac:spMk id="52" creationId="{827DC2C4-B485-428A-BF4A-472D2967F47F}"/>
          </ac:spMkLst>
        </pc:spChg>
        <pc:spChg chg="add del">
          <ac:chgData name="김성준" userId="S::sjkim1104@icamie.goe.go.kr::13e110ea-6c13-44db-935b-91ca1a40f7c2" providerId="AD" clId="Web-{316FC25B-66B9-3FE9-E8EB-D486A6F89AF7}" dt="2023-06-30T07:06:47.154" v="66"/>
          <ac:spMkLst>
            <pc:docMk/>
            <pc:sldMk cId="1782587498" sldId="258"/>
            <ac:spMk id="53" creationId="{EE04B5EB-F158-4507-90DD-BD23620C7CC9}"/>
          </ac:spMkLst>
        </pc:spChg>
        <pc:picChg chg="del">
          <ac:chgData name="김성준" userId="S::sjkim1104@icamie.goe.go.kr::13e110ea-6c13-44db-935b-91ca1a40f7c2" providerId="AD" clId="Web-{316FC25B-66B9-3FE9-E8EB-D486A6F89AF7}" dt="2023-06-30T07:02:33.754" v="29"/>
          <ac:picMkLst>
            <pc:docMk/>
            <pc:sldMk cId="1782587498" sldId="258"/>
            <ac:picMk id="4" creationId="{C5252F17-B79C-7CFD-CD62-719C3D195728}"/>
          </ac:picMkLst>
        </pc:picChg>
        <pc:picChg chg="add mod">
          <ac:chgData name="김성준" userId="S::sjkim1104@icamie.goe.go.kr::13e110ea-6c13-44db-935b-91ca1a40f7c2" providerId="AD" clId="Web-{316FC25B-66B9-3FE9-E8EB-D486A6F89AF7}" dt="2023-06-30T08:00:00.009" v="1449" actId="1076"/>
          <ac:picMkLst>
            <pc:docMk/>
            <pc:sldMk cId="1782587498" sldId="258"/>
            <ac:picMk id="13" creationId="{D1AF938A-FB86-9B3D-74BE-B18969A676AD}"/>
          </ac:picMkLst>
        </pc:picChg>
        <pc:picChg chg="add mod">
          <ac:chgData name="김성준" userId="S::sjkim1104@icamie.goe.go.kr::13e110ea-6c13-44db-935b-91ca1a40f7c2" providerId="AD" clId="Web-{316FC25B-66B9-3FE9-E8EB-D486A6F89AF7}" dt="2023-06-30T08:00:02.571" v="1450" actId="1076"/>
          <ac:picMkLst>
            <pc:docMk/>
            <pc:sldMk cId="1782587498" sldId="258"/>
            <ac:picMk id="14" creationId="{0BE67E7E-E06E-7311-142E-53A48E49BF79}"/>
          </ac:picMkLst>
        </pc:picChg>
      </pc:sldChg>
      <pc:sldChg chg="add del replId">
        <pc:chgData name="김성준" userId="S::sjkim1104@icamie.goe.go.kr::13e110ea-6c13-44db-935b-91ca1a40f7c2" providerId="AD" clId="Web-{316FC25B-66B9-3FE9-E8EB-D486A6F89AF7}" dt="2023-06-30T07:02:57.942" v="42"/>
        <pc:sldMkLst>
          <pc:docMk/>
          <pc:sldMk cId="1396790391" sldId="259"/>
        </pc:sldMkLst>
      </pc:sldChg>
      <pc:sldChg chg="modSp new">
        <pc:chgData name="김성준" userId="S::sjkim1104@icamie.goe.go.kr::13e110ea-6c13-44db-935b-91ca1a40f7c2" providerId="AD" clId="Web-{316FC25B-66B9-3FE9-E8EB-D486A6F89AF7}" dt="2023-06-30T07:25:35.446" v="601" actId="20577"/>
        <pc:sldMkLst>
          <pc:docMk/>
          <pc:sldMk cId="2545726881" sldId="259"/>
        </pc:sldMkLst>
        <pc:spChg chg="mod">
          <ac:chgData name="김성준" userId="S::sjkim1104@icamie.goe.go.kr::13e110ea-6c13-44db-935b-91ca1a40f7c2" providerId="AD" clId="Web-{316FC25B-66B9-3FE9-E8EB-D486A6F89AF7}" dt="2023-06-30T07:25:35.446" v="601" actId="20577"/>
          <ac:spMkLst>
            <pc:docMk/>
            <pc:sldMk cId="2545726881" sldId="259"/>
            <ac:spMk id="2" creationId="{86A0BEAB-2F5C-C377-9567-133801FDAFB6}"/>
          </ac:spMkLst>
        </pc:spChg>
        <pc:spChg chg="mod">
          <ac:chgData name="김성준" userId="S::sjkim1104@icamie.goe.go.kr::13e110ea-6c13-44db-935b-91ca1a40f7c2" providerId="AD" clId="Web-{316FC25B-66B9-3FE9-E8EB-D486A6F89AF7}" dt="2023-06-30T07:19:32.636" v="289" actId="20577"/>
          <ac:spMkLst>
            <pc:docMk/>
            <pc:sldMk cId="2545726881" sldId="259"/>
            <ac:spMk id="3" creationId="{5C3A2BEE-4D95-C2F1-FC85-FED7CE381DC4}"/>
          </ac:spMkLst>
        </pc:spChg>
      </pc:sldChg>
      <pc:sldChg chg="add del replId">
        <pc:chgData name="김성준" userId="S::sjkim1104@icamie.goe.go.kr::13e110ea-6c13-44db-935b-91ca1a40f7c2" providerId="AD" clId="Web-{316FC25B-66B9-3FE9-E8EB-D486A6F89AF7}" dt="2023-06-30T07:10:49.929" v="108"/>
        <pc:sldMkLst>
          <pc:docMk/>
          <pc:sldMk cId="1170588989" sldId="260"/>
        </pc:sldMkLst>
      </pc:sldChg>
      <pc:sldChg chg="add del replId">
        <pc:chgData name="김성준" userId="S::sjkim1104@icamie.goe.go.kr::13e110ea-6c13-44db-935b-91ca1a40f7c2" providerId="AD" clId="Web-{316FC25B-66B9-3FE9-E8EB-D486A6F89AF7}" dt="2023-06-30T07:02:57.114" v="41"/>
        <pc:sldMkLst>
          <pc:docMk/>
          <pc:sldMk cId="2604061316" sldId="260"/>
        </pc:sldMkLst>
      </pc:sldChg>
      <pc:sldChg chg="add del replId">
        <pc:chgData name="김성준" userId="S::sjkim1104@icamie.goe.go.kr::13e110ea-6c13-44db-935b-91ca1a40f7c2" providerId="AD" clId="Web-{316FC25B-66B9-3FE9-E8EB-D486A6F89AF7}" dt="2023-06-30T07:02:56.036" v="39"/>
        <pc:sldMkLst>
          <pc:docMk/>
          <pc:sldMk cId="1542901904" sldId="261"/>
        </pc:sldMkLst>
      </pc:sldChg>
      <pc:sldChg chg="add del replId">
        <pc:chgData name="김성준" userId="S::sjkim1104@icamie.goe.go.kr::13e110ea-6c13-44db-935b-91ca1a40f7c2" providerId="AD" clId="Web-{316FC25B-66B9-3FE9-E8EB-D486A6F89AF7}" dt="2023-06-30T07:10:48.038" v="107"/>
        <pc:sldMkLst>
          <pc:docMk/>
          <pc:sldMk cId="2596821112" sldId="261"/>
        </pc:sldMkLst>
      </pc:sldChg>
      <pc:sldChg chg="delSp add del replId">
        <pc:chgData name="김성준" userId="S::sjkim1104@icamie.goe.go.kr::13e110ea-6c13-44db-935b-91ca1a40f7c2" providerId="AD" clId="Web-{316FC25B-66B9-3FE9-E8EB-D486A6F89AF7}" dt="2023-06-30T07:02:56.708" v="40"/>
        <pc:sldMkLst>
          <pc:docMk/>
          <pc:sldMk cId="1815075997" sldId="262"/>
        </pc:sldMkLst>
        <pc:spChg chg="del">
          <ac:chgData name="김성준" userId="S::sjkim1104@icamie.goe.go.kr::13e110ea-6c13-44db-935b-91ca1a40f7c2" providerId="AD" clId="Web-{316FC25B-66B9-3FE9-E8EB-D486A6F89AF7}" dt="2023-06-30T07:02:54.005" v="38"/>
          <ac:spMkLst>
            <pc:docMk/>
            <pc:sldMk cId="1815075997" sldId="262"/>
            <ac:spMk id="6" creationId="{420FF785-31D6-D593-E6C6-B817D03FEA76}"/>
          </ac:spMkLst>
        </pc:spChg>
      </pc:sldChg>
      <pc:sldChg chg="addSp modSp add replId">
        <pc:chgData name="김성준" userId="S::sjkim1104@icamie.goe.go.kr::13e110ea-6c13-44db-935b-91ca1a40f7c2" providerId="AD" clId="Web-{316FC25B-66B9-3FE9-E8EB-D486A6F89AF7}" dt="2023-06-30T08:00:36.744" v="1458" actId="14100"/>
        <pc:sldMkLst>
          <pc:docMk/>
          <pc:sldMk cId="2146423193" sldId="262"/>
        </pc:sldMkLst>
        <pc:spChg chg="mod">
          <ac:chgData name="김성준" userId="S::sjkim1104@icamie.goe.go.kr::13e110ea-6c13-44db-935b-91ca1a40f7c2" providerId="AD" clId="Web-{316FC25B-66B9-3FE9-E8EB-D486A6F89AF7}" dt="2023-06-30T07:11:05.132" v="112" actId="14100"/>
          <ac:spMkLst>
            <pc:docMk/>
            <pc:sldMk cId="2146423193" sldId="262"/>
            <ac:spMk id="11" creationId="{B5B355FA-7055-C5B6-8889-49165964F815}"/>
          </ac:spMkLst>
        </pc:spChg>
        <pc:spChg chg="mod">
          <ac:chgData name="김성준" userId="S::sjkim1104@icamie.goe.go.kr::13e110ea-6c13-44db-935b-91ca1a40f7c2" providerId="AD" clId="Web-{316FC25B-66B9-3FE9-E8EB-D486A6F89AF7}" dt="2023-06-30T08:00:36.744" v="1458" actId="14100"/>
          <ac:spMkLst>
            <pc:docMk/>
            <pc:sldMk cId="2146423193" sldId="262"/>
            <ac:spMk id="12" creationId="{7DE699E6-55E1-5212-E222-F6BD6B475D3E}"/>
          </ac:spMkLst>
        </pc:spChg>
        <pc:picChg chg="add mod">
          <ac:chgData name="김성준" userId="S::sjkim1104@icamie.goe.go.kr::13e110ea-6c13-44db-935b-91ca1a40f7c2" providerId="AD" clId="Web-{316FC25B-66B9-3FE9-E8EB-D486A6F89AF7}" dt="2023-06-30T08:00:28.588" v="1456" actId="14100"/>
          <ac:picMkLst>
            <pc:docMk/>
            <pc:sldMk cId="2146423193" sldId="262"/>
            <ac:picMk id="2" creationId="{F8C04C55-3C1E-EB38-601F-3747744BC843}"/>
          </ac:picMkLst>
        </pc:picChg>
      </pc:sldChg>
      <pc:sldChg chg="addSp modSp new">
        <pc:chgData name="김성준" userId="S::sjkim1104@icamie.goe.go.kr::13e110ea-6c13-44db-935b-91ca1a40f7c2" providerId="AD" clId="Web-{316FC25B-66B9-3FE9-E8EB-D486A6F89AF7}" dt="2023-06-30T07:48:29.076" v="1325" actId="14100"/>
        <pc:sldMkLst>
          <pc:docMk/>
          <pc:sldMk cId="3858695825" sldId="263"/>
        </pc:sldMkLst>
        <pc:spChg chg="mod">
          <ac:chgData name="김성준" userId="S::sjkim1104@icamie.goe.go.kr::13e110ea-6c13-44db-935b-91ca1a40f7c2" providerId="AD" clId="Web-{316FC25B-66B9-3FE9-E8EB-D486A6F89AF7}" dt="2023-06-30T07:44:01.785" v="1275" actId="14100"/>
          <ac:spMkLst>
            <pc:docMk/>
            <pc:sldMk cId="3858695825" sldId="263"/>
            <ac:spMk id="2" creationId="{119F0DE8-D723-911C-9FAD-754319DE5E1D}"/>
          </ac:spMkLst>
        </pc:spChg>
        <pc:spChg chg="mod">
          <ac:chgData name="김성준" userId="S::sjkim1104@icamie.goe.go.kr::13e110ea-6c13-44db-935b-91ca1a40f7c2" providerId="AD" clId="Web-{316FC25B-66B9-3FE9-E8EB-D486A6F89AF7}" dt="2023-06-30T07:43:58.113" v="1274" actId="14100"/>
          <ac:spMkLst>
            <pc:docMk/>
            <pc:sldMk cId="3858695825" sldId="263"/>
            <ac:spMk id="3" creationId="{E350AE81-384D-15E1-B36B-32099F912359}"/>
          </ac:spMkLst>
        </pc:spChg>
        <pc:picChg chg="add mod">
          <ac:chgData name="김성준" userId="S::sjkim1104@icamie.goe.go.kr::13e110ea-6c13-44db-935b-91ca1a40f7c2" providerId="AD" clId="Web-{316FC25B-66B9-3FE9-E8EB-D486A6F89AF7}" dt="2023-06-30T07:48:29.076" v="1325" actId="14100"/>
          <ac:picMkLst>
            <pc:docMk/>
            <pc:sldMk cId="3858695825" sldId="263"/>
            <ac:picMk id="4" creationId="{00309177-D82B-EBF9-DBB5-691FDE19F2C7}"/>
          </ac:picMkLst>
        </pc:picChg>
      </pc:sldChg>
      <pc:sldChg chg="addSp delSp modSp new">
        <pc:chgData name="김성준" userId="S::sjkim1104@icamie.goe.go.kr::13e110ea-6c13-44db-935b-91ca1a40f7c2" providerId="AD" clId="Web-{316FC25B-66B9-3FE9-E8EB-D486A6F89AF7}" dt="2023-06-30T07:52:41.133" v="1357"/>
        <pc:sldMkLst>
          <pc:docMk/>
          <pc:sldMk cId="2597674675" sldId="264"/>
        </pc:sldMkLst>
        <pc:spChg chg="mod">
          <ac:chgData name="김성준" userId="S::sjkim1104@icamie.goe.go.kr::13e110ea-6c13-44db-935b-91ca1a40f7c2" providerId="AD" clId="Web-{316FC25B-66B9-3FE9-E8EB-D486A6F89AF7}" dt="2023-06-30T07:35:16.796" v="982" actId="20577"/>
          <ac:spMkLst>
            <pc:docMk/>
            <pc:sldMk cId="2597674675" sldId="264"/>
            <ac:spMk id="2" creationId="{3ECCB250-2638-5B85-55F7-59619CCBA612}"/>
          </ac:spMkLst>
        </pc:spChg>
        <pc:spChg chg="mod">
          <ac:chgData name="김성준" userId="S::sjkim1104@icamie.goe.go.kr::13e110ea-6c13-44db-935b-91ca1a40f7c2" providerId="AD" clId="Web-{316FC25B-66B9-3FE9-E8EB-D486A6F89AF7}" dt="2023-06-30T07:45:08.225" v="1288" actId="20577"/>
          <ac:spMkLst>
            <pc:docMk/>
            <pc:sldMk cId="2597674675" sldId="264"/>
            <ac:spMk id="3" creationId="{B2272010-FD36-7114-8602-DE187BC10422}"/>
          </ac:spMkLst>
        </pc:spChg>
        <pc:picChg chg="add del mod">
          <ac:chgData name="김성준" userId="S::sjkim1104@icamie.goe.go.kr::13e110ea-6c13-44db-935b-91ca1a40f7c2" providerId="AD" clId="Web-{316FC25B-66B9-3FE9-E8EB-D486A6F89AF7}" dt="2023-06-30T07:52:41.133" v="1357"/>
          <ac:picMkLst>
            <pc:docMk/>
            <pc:sldMk cId="2597674675" sldId="264"/>
            <ac:picMk id="4" creationId="{FC25D08F-6887-B357-E5CA-37CB0CD20D83}"/>
          </ac:picMkLst>
        </pc:picChg>
      </pc:sldChg>
      <pc:sldChg chg="modSp new">
        <pc:chgData name="김성준" userId="S::sjkim1104@icamie.goe.go.kr::13e110ea-6c13-44db-935b-91ca1a40f7c2" providerId="AD" clId="Web-{316FC25B-66B9-3FE9-E8EB-D486A6F89AF7}" dt="2023-06-30T07:47:07.042" v="1322" actId="20577"/>
        <pc:sldMkLst>
          <pc:docMk/>
          <pc:sldMk cId="4039816799" sldId="265"/>
        </pc:sldMkLst>
        <pc:spChg chg="mod">
          <ac:chgData name="김성준" userId="S::sjkim1104@icamie.goe.go.kr::13e110ea-6c13-44db-935b-91ca1a40f7c2" providerId="AD" clId="Web-{316FC25B-66B9-3FE9-E8EB-D486A6F89AF7}" dt="2023-06-30T07:31:57.195" v="858" actId="20577"/>
          <ac:spMkLst>
            <pc:docMk/>
            <pc:sldMk cId="4039816799" sldId="265"/>
            <ac:spMk id="2" creationId="{B8674BA8-8FB8-6038-74A3-0A2E60BFE89F}"/>
          </ac:spMkLst>
        </pc:spChg>
        <pc:spChg chg="mod">
          <ac:chgData name="김성준" userId="S::sjkim1104@icamie.goe.go.kr::13e110ea-6c13-44db-935b-91ca1a40f7c2" providerId="AD" clId="Web-{316FC25B-66B9-3FE9-E8EB-D486A6F89AF7}" dt="2023-06-30T07:47:07.042" v="1322" actId="20577"/>
          <ac:spMkLst>
            <pc:docMk/>
            <pc:sldMk cId="4039816799" sldId="265"/>
            <ac:spMk id="3" creationId="{7846C550-5D88-B8EC-8657-31A4915F3768}"/>
          </ac:spMkLst>
        </pc:spChg>
      </pc:sldChg>
      <pc:sldChg chg="addSp delSp modSp new mod modClrScheme chgLayout">
        <pc:chgData name="김성준" userId="S::sjkim1104@icamie.goe.go.kr::13e110ea-6c13-44db-935b-91ca1a40f7c2" providerId="AD" clId="Web-{316FC25B-66B9-3FE9-E8EB-D486A6F89AF7}" dt="2023-06-30T07:49:46.267" v="1333" actId="14100"/>
        <pc:sldMkLst>
          <pc:docMk/>
          <pc:sldMk cId="722028787" sldId="266"/>
        </pc:sldMkLst>
        <pc:spChg chg="del">
          <ac:chgData name="김성준" userId="S::sjkim1104@icamie.goe.go.kr::13e110ea-6c13-44db-935b-91ca1a40f7c2" providerId="AD" clId="Web-{316FC25B-66B9-3FE9-E8EB-D486A6F89AF7}" dt="2023-06-30T07:49:39.720" v="1330"/>
          <ac:spMkLst>
            <pc:docMk/>
            <pc:sldMk cId="722028787" sldId="266"/>
            <ac:spMk id="2" creationId="{61718DAB-1041-38D7-209F-3FD1F835B340}"/>
          </ac:spMkLst>
        </pc:spChg>
        <pc:spChg chg="del">
          <ac:chgData name="김성준" userId="S::sjkim1104@icamie.goe.go.kr::13e110ea-6c13-44db-935b-91ca1a40f7c2" providerId="AD" clId="Web-{316FC25B-66B9-3FE9-E8EB-D486A6F89AF7}" dt="2023-06-30T07:49:39.720" v="1330"/>
          <ac:spMkLst>
            <pc:docMk/>
            <pc:sldMk cId="722028787" sldId="266"/>
            <ac:spMk id="3" creationId="{0D24997C-5D22-2EE1-6CF3-CAE0D5751C36}"/>
          </ac:spMkLst>
        </pc:spChg>
        <pc:picChg chg="add mod">
          <ac:chgData name="김성준" userId="S::sjkim1104@icamie.goe.go.kr::13e110ea-6c13-44db-935b-91ca1a40f7c2" providerId="AD" clId="Web-{316FC25B-66B9-3FE9-E8EB-D486A6F89AF7}" dt="2023-06-30T07:49:46.267" v="1333" actId="14100"/>
          <ac:picMkLst>
            <pc:docMk/>
            <pc:sldMk cId="722028787" sldId="266"/>
            <ac:picMk id="4" creationId="{6DE20C45-8048-EC8B-4526-A1C4DCBE9759}"/>
          </ac:picMkLst>
        </pc:picChg>
      </pc:sldChg>
      <pc:sldChg chg="addSp modSp new">
        <pc:chgData name="김성준" userId="S::sjkim1104@icamie.goe.go.kr::13e110ea-6c13-44db-935b-91ca1a40f7c2" providerId="AD" clId="Web-{316FC25B-66B9-3FE9-E8EB-D486A6F89AF7}" dt="2023-06-30T07:50:23.315" v="1339" actId="1076"/>
        <pc:sldMkLst>
          <pc:docMk/>
          <pc:sldMk cId="1254969290" sldId="267"/>
        </pc:sldMkLst>
        <pc:picChg chg="add mod">
          <ac:chgData name="김성준" userId="S::sjkim1104@icamie.goe.go.kr::13e110ea-6c13-44db-935b-91ca1a40f7c2" providerId="AD" clId="Web-{316FC25B-66B9-3FE9-E8EB-D486A6F89AF7}" dt="2023-06-30T07:50:23.315" v="1339" actId="1076"/>
          <ac:picMkLst>
            <pc:docMk/>
            <pc:sldMk cId="1254969290" sldId="267"/>
            <ac:picMk id="2" creationId="{AA8DE98D-72EC-E9B6-33D0-1A70FB3B4136}"/>
          </ac:picMkLst>
        </pc:picChg>
      </pc:sldChg>
      <pc:sldChg chg="addSp modSp new">
        <pc:chgData name="김성준" userId="S::sjkim1104@icamie.goe.go.kr::13e110ea-6c13-44db-935b-91ca1a40f7c2" providerId="AD" clId="Web-{316FC25B-66B9-3FE9-E8EB-D486A6F89AF7}" dt="2023-06-30T07:50:59.457" v="1344" actId="1076"/>
        <pc:sldMkLst>
          <pc:docMk/>
          <pc:sldMk cId="4248576922" sldId="268"/>
        </pc:sldMkLst>
        <pc:picChg chg="add mod">
          <ac:chgData name="김성준" userId="S::sjkim1104@icamie.goe.go.kr::13e110ea-6c13-44db-935b-91ca1a40f7c2" providerId="AD" clId="Web-{316FC25B-66B9-3FE9-E8EB-D486A6F89AF7}" dt="2023-06-30T07:50:59.457" v="1344" actId="1076"/>
          <ac:picMkLst>
            <pc:docMk/>
            <pc:sldMk cId="4248576922" sldId="268"/>
            <ac:picMk id="2" creationId="{414DD00C-DE2D-0E03-D499-FE50D76F657D}"/>
          </ac:picMkLst>
        </pc:picChg>
      </pc:sldChg>
      <pc:sldChg chg="addSp modSp new del mod modClrScheme chgLayout">
        <pc:chgData name="김성준" userId="S::sjkim1104@icamie.goe.go.kr::13e110ea-6c13-44db-935b-91ca1a40f7c2" providerId="AD" clId="Web-{316FC25B-66B9-3FE9-E8EB-D486A6F89AF7}" dt="2023-06-30T07:51:51.959" v="1348"/>
        <pc:sldMkLst>
          <pc:docMk/>
          <pc:sldMk cId="2751878231" sldId="269"/>
        </pc:sldMkLst>
        <pc:spChg chg="add mod">
          <ac:chgData name="김성준" userId="S::sjkim1104@icamie.goe.go.kr::13e110ea-6c13-44db-935b-91ca1a40f7c2" providerId="AD" clId="Web-{316FC25B-66B9-3FE9-E8EB-D486A6F89AF7}" dt="2023-06-30T07:51:10.614" v="1346"/>
          <ac:spMkLst>
            <pc:docMk/>
            <pc:sldMk cId="2751878231" sldId="269"/>
            <ac:spMk id="2" creationId="{5235B2D0-C5CB-6A70-FB2C-F48CCBC0D397}"/>
          </ac:spMkLst>
        </pc:spChg>
        <pc:spChg chg="add mod">
          <ac:chgData name="김성준" userId="S::sjkim1104@icamie.goe.go.kr::13e110ea-6c13-44db-935b-91ca1a40f7c2" providerId="AD" clId="Web-{316FC25B-66B9-3FE9-E8EB-D486A6F89AF7}" dt="2023-06-30T07:51:10.614" v="1346"/>
          <ac:spMkLst>
            <pc:docMk/>
            <pc:sldMk cId="2751878231" sldId="269"/>
            <ac:spMk id="3" creationId="{30E71AA9-5325-3EA5-8ED3-D39B535981E6}"/>
          </ac:spMkLst>
        </pc:spChg>
      </pc:sldChg>
      <pc:sldChg chg="addSp modSp add replId">
        <pc:chgData name="김성준" userId="S::sjkim1104@icamie.goe.go.kr::13e110ea-6c13-44db-935b-91ca1a40f7c2" providerId="AD" clId="Web-{316FC25B-66B9-3FE9-E8EB-D486A6F89AF7}" dt="2023-06-30T08:01:56.935" v="1476" actId="1076"/>
        <pc:sldMkLst>
          <pc:docMk/>
          <pc:sldMk cId="3001023913" sldId="270"/>
        </pc:sldMkLst>
        <pc:spChg chg="mod">
          <ac:chgData name="김성준" userId="S::sjkim1104@icamie.goe.go.kr::13e110ea-6c13-44db-935b-91ca1a40f7c2" providerId="AD" clId="Web-{316FC25B-66B9-3FE9-E8EB-D486A6F89AF7}" dt="2023-06-30T08:01:29.653" v="1467" actId="1076"/>
          <ac:spMkLst>
            <pc:docMk/>
            <pc:sldMk cId="3001023913" sldId="270"/>
            <ac:spMk id="11" creationId="{B5B355FA-7055-C5B6-8889-49165964F815}"/>
          </ac:spMkLst>
        </pc:spChg>
        <pc:spChg chg="mod">
          <ac:chgData name="김성준" userId="S::sjkim1104@icamie.goe.go.kr::13e110ea-6c13-44db-935b-91ca1a40f7c2" providerId="AD" clId="Web-{316FC25B-66B9-3FE9-E8EB-D486A6F89AF7}" dt="2023-06-30T08:01:46.153" v="1473" actId="1076"/>
          <ac:spMkLst>
            <pc:docMk/>
            <pc:sldMk cId="3001023913" sldId="270"/>
            <ac:spMk id="12" creationId="{7DE699E6-55E1-5212-E222-F6BD6B475D3E}"/>
          </ac:spMkLst>
        </pc:spChg>
        <pc:picChg chg="add mod ord">
          <ac:chgData name="김성준" userId="S::sjkim1104@icamie.goe.go.kr::13e110ea-6c13-44db-935b-91ca1a40f7c2" providerId="AD" clId="Web-{316FC25B-66B9-3FE9-E8EB-D486A6F89AF7}" dt="2023-06-30T08:01:56.935" v="1476" actId="1076"/>
          <ac:picMkLst>
            <pc:docMk/>
            <pc:sldMk cId="3001023913" sldId="270"/>
            <ac:picMk id="2" creationId="{8F47CB1B-A4A2-D337-50E0-577FAE3936C7}"/>
          </ac:picMkLst>
        </pc:picChg>
      </pc:sldChg>
      <pc:sldChg chg="modSp new">
        <pc:chgData name="김성준" userId="S::sjkim1104@icamie.goe.go.kr::13e110ea-6c13-44db-935b-91ca1a40f7c2" providerId="AD" clId="Web-{316FC25B-66B9-3FE9-E8EB-D486A6F89AF7}" dt="2023-06-30T07:52:12.976" v="1354" actId="20577"/>
        <pc:sldMkLst>
          <pc:docMk/>
          <pc:sldMk cId="1636553037" sldId="271"/>
        </pc:sldMkLst>
        <pc:spChg chg="mod">
          <ac:chgData name="김성준" userId="S::sjkim1104@icamie.goe.go.kr::13e110ea-6c13-44db-935b-91ca1a40f7c2" providerId="AD" clId="Web-{316FC25B-66B9-3FE9-E8EB-D486A6F89AF7}" dt="2023-06-30T07:52:12.976" v="1354" actId="20577"/>
          <ac:spMkLst>
            <pc:docMk/>
            <pc:sldMk cId="1636553037" sldId="271"/>
            <ac:spMk id="2" creationId="{95C2574C-D8BF-0D0E-904B-2CD64F733B37}"/>
          </ac:spMkLst>
        </pc:spChg>
        <pc:spChg chg="mod">
          <ac:chgData name="김성준" userId="S::sjkim1104@icamie.goe.go.kr::13e110ea-6c13-44db-935b-91ca1a40f7c2" providerId="AD" clId="Web-{316FC25B-66B9-3FE9-E8EB-D486A6F89AF7}" dt="2023-06-30T07:51:59.881" v="1351" actId="20577"/>
          <ac:spMkLst>
            <pc:docMk/>
            <pc:sldMk cId="1636553037" sldId="271"/>
            <ac:spMk id="3" creationId="{E8BDA249-9547-59CD-8892-5122C2496670}"/>
          </ac:spMkLst>
        </pc:spChg>
      </pc:sldChg>
      <pc:sldChg chg="addSp delSp modSp new ord">
        <pc:chgData name="김성준" userId="S::sjkim1104@icamie.goe.go.kr::13e110ea-6c13-44db-935b-91ca1a40f7c2" providerId="AD" clId="Web-{316FC25B-66B9-3FE9-E8EB-D486A6F89AF7}" dt="2023-06-30T07:53:14.243" v="1365" actId="1076"/>
        <pc:sldMkLst>
          <pc:docMk/>
          <pc:sldMk cId="1629948376" sldId="272"/>
        </pc:sldMkLst>
        <pc:picChg chg="add del mod">
          <ac:chgData name="김성준" userId="S::sjkim1104@icamie.goe.go.kr::13e110ea-6c13-44db-935b-91ca1a40f7c2" providerId="AD" clId="Web-{316FC25B-66B9-3FE9-E8EB-D486A6F89AF7}" dt="2023-06-30T07:52:52.290" v="1361"/>
          <ac:picMkLst>
            <pc:docMk/>
            <pc:sldMk cId="1629948376" sldId="272"/>
            <ac:picMk id="2" creationId="{9F52E8BB-077B-6FDD-6012-68775510F1ED}"/>
          </ac:picMkLst>
        </pc:picChg>
        <pc:picChg chg="add mod">
          <ac:chgData name="김성준" userId="S::sjkim1104@icamie.goe.go.kr::13e110ea-6c13-44db-935b-91ca1a40f7c2" providerId="AD" clId="Web-{316FC25B-66B9-3FE9-E8EB-D486A6F89AF7}" dt="2023-06-30T07:53:14.243" v="1365" actId="1076"/>
          <ac:picMkLst>
            <pc:docMk/>
            <pc:sldMk cId="1629948376" sldId="272"/>
            <ac:picMk id="3" creationId="{FC50FD20-A810-1CB0-B569-5197E1032664}"/>
          </ac:picMkLst>
        </pc:picChg>
      </pc:sldChg>
      <pc:sldChg chg="addSp delSp modSp add ord replId">
        <pc:chgData name="김성준" userId="S::sjkim1104@icamie.goe.go.kr::13e110ea-6c13-44db-935b-91ca1a40f7c2" providerId="AD" clId="Web-{316FC25B-66B9-3FE9-E8EB-D486A6F89AF7}" dt="2023-06-30T08:02:20.327" v="1479" actId="1076"/>
        <pc:sldMkLst>
          <pc:docMk/>
          <pc:sldMk cId="2726851661" sldId="273"/>
        </pc:sldMkLst>
        <pc:spChg chg="add del mod">
          <ac:chgData name="김성준" userId="S::sjkim1104@icamie.goe.go.kr::13e110ea-6c13-44db-935b-91ca1a40f7c2" providerId="AD" clId="Web-{316FC25B-66B9-3FE9-E8EB-D486A6F89AF7}" dt="2023-06-30T07:58:31.833" v="1436"/>
          <ac:spMkLst>
            <pc:docMk/>
            <pc:sldMk cId="2726851661" sldId="273"/>
            <ac:spMk id="4" creationId="{B51EA60F-3E4B-4382-4B67-43B8271B454D}"/>
          </ac:spMkLst>
        </pc:spChg>
        <pc:spChg chg="mod">
          <ac:chgData name="김성준" userId="S::sjkim1104@icamie.goe.go.kr::13e110ea-6c13-44db-935b-91ca1a40f7c2" providerId="AD" clId="Web-{316FC25B-66B9-3FE9-E8EB-D486A6F89AF7}" dt="2023-06-30T08:02:05.107" v="1477" actId="1076"/>
          <ac:spMkLst>
            <pc:docMk/>
            <pc:sldMk cId="2726851661" sldId="273"/>
            <ac:spMk id="11" creationId="{B5B355FA-7055-C5B6-8889-49165964F815}"/>
          </ac:spMkLst>
        </pc:spChg>
        <pc:spChg chg="add del mod">
          <ac:chgData name="김성준" userId="S::sjkim1104@icamie.goe.go.kr::13e110ea-6c13-44db-935b-91ca1a40f7c2" providerId="AD" clId="Web-{316FC25B-66B9-3FE9-E8EB-D486A6F89AF7}" dt="2023-06-30T07:58:36.990" v="1437" actId="20577"/>
          <ac:spMkLst>
            <pc:docMk/>
            <pc:sldMk cId="2726851661" sldId="273"/>
            <ac:spMk id="12" creationId="{7DE699E6-55E1-5212-E222-F6BD6B475D3E}"/>
          </ac:spMkLst>
        </pc:spChg>
        <pc:picChg chg="del">
          <ac:chgData name="김성준" userId="S::sjkim1104@icamie.goe.go.kr::13e110ea-6c13-44db-935b-91ca1a40f7c2" providerId="AD" clId="Web-{316FC25B-66B9-3FE9-E8EB-D486A6F89AF7}" dt="2023-06-30T07:56:56.846" v="1416"/>
          <ac:picMkLst>
            <pc:docMk/>
            <pc:sldMk cId="2726851661" sldId="273"/>
            <ac:picMk id="2" creationId="{8F47CB1B-A4A2-D337-50E0-577FAE3936C7}"/>
          </ac:picMkLst>
        </pc:picChg>
        <pc:picChg chg="add mod">
          <ac:chgData name="김성준" userId="S::sjkim1104@icamie.goe.go.kr::13e110ea-6c13-44db-935b-91ca1a40f7c2" providerId="AD" clId="Web-{316FC25B-66B9-3FE9-E8EB-D486A6F89AF7}" dt="2023-06-30T08:02:20.327" v="1479" actId="1076"/>
          <ac:picMkLst>
            <pc:docMk/>
            <pc:sldMk cId="2726851661" sldId="273"/>
            <ac:picMk id="5" creationId="{0BF6434B-1481-5B41-0785-F968DDB29685}"/>
          </ac:picMkLst>
        </pc:picChg>
      </pc:sldChg>
      <pc:sldChg chg="modSp new del">
        <pc:chgData name="김성준" userId="S::sjkim1104@icamie.goe.go.kr::13e110ea-6c13-44db-935b-91ca1a40f7c2" providerId="AD" clId="Web-{316FC25B-66B9-3FE9-E8EB-D486A6F89AF7}" dt="2023-06-30T07:55:40.593" v="1400"/>
        <pc:sldMkLst>
          <pc:docMk/>
          <pc:sldMk cId="2764965556" sldId="273"/>
        </pc:sldMkLst>
        <pc:spChg chg="mod">
          <ac:chgData name="김성준" userId="S::sjkim1104@icamie.goe.go.kr::13e110ea-6c13-44db-935b-91ca1a40f7c2" providerId="AD" clId="Web-{316FC25B-66B9-3FE9-E8EB-D486A6F89AF7}" dt="2023-06-30T07:55:35.843" v="1399" actId="20577"/>
          <ac:spMkLst>
            <pc:docMk/>
            <pc:sldMk cId="2764965556" sldId="273"/>
            <ac:spMk id="2" creationId="{9EA7FD99-06B7-73FA-CD01-33CC674DD52A}"/>
          </ac:spMkLst>
        </pc:spChg>
      </pc:sldChg>
    </pc:docChg>
  </pc:docChgLst>
  <pc:docChgLst>
    <pc:chgData name="김성준" userId="S::sjkim1104@icamie.goe.go.kr::13e110ea-6c13-44db-935b-91ca1a40f7c2" providerId="AD" clId="Web-{38076326-3635-4415-989E-1C0124F8EC2C}"/>
    <pc:docChg chg="modSld">
      <pc:chgData name="김성준" userId="S::sjkim1104@icamie.goe.go.kr::13e110ea-6c13-44db-935b-91ca1a40f7c2" providerId="AD" clId="Web-{38076326-3635-4415-989E-1C0124F8EC2C}" dt="2023-06-30T06:50:31.002" v="7" actId="20577"/>
      <pc:docMkLst>
        <pc:docMk/>
      </pc:docMkLst>
      <pc:sldChg chg="modSp">
        <pc:chgData name="김성준" userId="S::sjkim1104@icamie.goe.go.kr::13e110ea-6c13-44db-935b-91ca1a40f7c2" providerId="AD" clId="Web-{38076326-3635-4415-989E-1C0124F8EC2C}" dt="2023-06-30T06:50:31.002" v="7" actId="20577"/>
        <pc:sldMkLst>
          <pc:docMk/>
          <pc:sldMk cId="3569210928" sldId="256"/>
        </pc:sldMkLst>
        <pc:spChg chg="mod">
          <ac:chgData name="김성준" userId="S::sjkim1104@icamie.goe.go.kr::13e110ea-6c13-44db-935b-91ca1a40f7c2" providerId="AD" clId="Web-{38076326-3635-4415-989E-1C0124F8EC2C}" dt="2023-06-30T06:50:31.002" v="7" actId="20577"/>
          <ac:spMkLst>
            <pc:docMk/>
            <pc:sldMk cId="3569210928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내용 개체 틀 7" descr="밤하늘이(가) 표시된 사진&#10;&#10;자동 생성된 설명">
            <a:extLst>
              <a:ext uri="{FF2B5EF4-FFF2-40B4-BE49-F238E27FC236}">
                <a16:creationId xmlns:a16="http://schemas.microsoft.com/office/drawing/2014/main" xmlns="" id="{AA434453-B4F3-9EC5-5D93-E59295F6C9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242" y="0"/>
            <a:ext cx="4794757" cy="27813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891" y="233569"/>
            <a:ext cx="2069208" cy="119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8">
            <a:extLst>
              <a:ext uri="{FF2B5EF4-FFF2-40B4-BE49-F238E27FC236}">
                <a16:creationId xmlns:a16="http://schemas.microsoft.com/office/drawing/2014/main" xmlns="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58168" y="4587995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ko-KR" altLang="en-US" sz="6800" b="1" dirty="0" smtClean="0">
                <a:ea typeface="맑은 고딕"/>
              </a:rPr>
              <a:t>기도파</a:t>
            </a:r>
            <a:r>
              <a:rPr lang="ko-KR" altLang="en-US" sz="6800" b="1" dirty="0">
                <a:ea typeface="맑은 고딕"/>
              </a:rPr>
              <a:t>워</a:t>
            </a:r>
            <a:r>
              <a:rPr lang="ko-KR" altLang="en-US" sz="6800" dirty="0" smtClean="0">
                <a:ea typeface="맑은 고딕"/>
              </a:rPr>
              <a:t> </a:t>
            </a:r>
            <a:r>
              <a:rPr lang="en-US" altLang="ko-KR" sz="4800" dirty="0" smtClean="0">
                <a:ea typeface="맑은 고딕"/>
              </a:rPr>
              <a:t>(7</a:t>
            </a:r>
            <a:r>
              <a:rPr lang="ko-KR" altLang="en-US" sz="4800" dirty="0" smtClean="0">
                <a:ea typeface="맑은 고딕"/>
              </a:rPr>
              <a:t>월</a:t>
            </a:r>
            <a:r>
              <a:rPr lang="en-US" altLang="ko-KR" sz="4800" dirty="0" smtClean="0">
                <a:ea typeface="맑은 고딕"/>
              </a:rPr>
              <a:t>27</a:t>
            </a:r>
            <a:r>
              <a:rPr lang="ko-KR" altLang="en-US" sz="4800" dirty="0" smtClean="0">
                <a:ea typeface="맑은 고딕"/>
              </a:rPr>
              <a:t>일</a:t>
            </a:r>
            <a:r>
              <a:rPr lang="en-US" altLang="ko-KR" sz="4800" dirty="0" smtClean="0">
                <a:ea typeface="맑은 고딕"/>
              </a:rPr>
              <a:t>, </a:t>
            </a:r>
            <a:r>
              <a:rPr lang="ko-KR" altLang="en-US" sz="4800" dirty="0" smtClean="0">
                <a:ea typeface="맑은 고딕"/>
              </a:rPr>
              <a:t>물놀이</a:t>
            </a:r>
            <a:r>
              <a:rPr lang="en-US" altLang="ko-KR" sz="4800" dirty="0" smtClean="0">
                <a:ea typeface="맑은 고딕"/>
              </a:rPr>
              <a:t>)</a:t>
            </a:r>
            <a:endParaRPr lang="ko-KR" altLang="en-US" sz="4800" dirty="0"/>
          </a:p>
        </p:txBody>
      </p:sp>
      <p:pic>
        <p:nvPicPr>
          <p:cNvPr id="7" name="내용 개체 틀 2">
            <a:extLst>
              <a:ext uri="{FF2B5EF4-FFF2-40B4-BE49-F238E27FC236}">
                <a16:creationId xmlns:a16="http://schemas.microsoft.com/office/drawing/2014/main" xmlns="" id="{0F42C19E-7457-9BA0-214F-355C71C91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479" y="629435"/>
            <a:ext cx="6855677" cy="395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7397242" y="0"/>
            <a:ext cx="4794757" cy="2781300"/>
            <a:chOff x="7397242" y="0"/>
            <a:chExt cx="4794757" cy="2781300"/>
          </a:xfrm>
        </p:grpSpPr>
        <p:pic>
          <p:nvPicPr>
            <p:cNvPr id="9" name="내용 개체 틀 7" descr="밤하늘이(가) 표시된 사진&#10;&#10;자동 생성된 설명">
              <a:extLst>
                <a:ext uri="{FF2B5EF4-FFF2-40B4-BE49-F238E27FC236}">
                  <a16:creationId xmlns:a16="http://schemas.microsoft.com/office/drawing/2014/main" xmlns="" id="{AA434453-B4F3-9EC5-5D93-E59295F6C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7242" y="0"/>
              <a:ext cx="4794757" cy="2781300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8891" y="233569"/>
              <a:ext cx="2069208" cy="1194789"/>
            </a:xfrm>
            <a:prstGeom prst="rect">
              <a:avLst/>
            </a:prstGeom>
          </p:spPr>
        </p:pic>
      </p:grpSp>
      <p:sp>
        <p:nvSpPr>
          <p:cNvPr id="14" name="내용 개체 틀 2">
            <a:extLst>
              <a:ext uri="{FF2B5EF4-FFF2-40B4-BE49-F238E27FC236}">
                <a16:creationId xmlns:a16="http://schemas.microsoft.com/office/drawing/2014/main" xmlns="" id="{5C3A2BEE-4D95-C2F1-FC85-FED7CE381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864" y="2064140"/>
            <a:ext cx="10285331" cy="312873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ko-KR" altLang="en-US" sz="4000" b="1" dirty="0" smtClean="0">
                <a:ea typeface="+mn-lt"/>
                <a:cs typeface="+mn-lt"/>
              </a:rPr>
              <a:t>준비물</a:t>
            </a:r>
            <a:endParaRPr lang="en-US" altLang="ko-KR" sz="4000" b="1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>
                <a:ea typeface="+mn-lt"/>
                <a:cs typeface="+mn-lt"/>
              </a:rPr>
              <a:t> </a:t>
            </a:r>
            <a:r>
              <a:rPr lang="en-US" altLang="ko-KR" sz="2000" b="1" dirty="0" smtClean="0">
                <a:ea typeface="+mn-lt"/>
                <a:cs typeface="+mn-lt"/>
              </a:rPr>
              <a:t> </a:t>
            </a:r>
            <a:r>
              <a:rPr lang="ko-KR" altLang="en-US" sz="2000" b="1" dirty="0" smtClean="0">
                <a:ea typeface="+mn-lt"/>
                <a:cs typeface="+mn-lt"/>
              </a:rPr>
              <a:t>물총 </a:t>
            </a:r>
            <a:r>
              <a:rPr lang="en-US" altLang="ko-KR" sz="2000" b="1" dirty="0" smtClean="0">
                <a:ea typeface="+mn-lt"/>
                <a:cs typeface="+mn-lt"/>
              </a:rPr>
              <a:t>5</a:t>
            </a:r>
            <a:r>
              <a:rPr lang="ko-KR" altLang="en-US" sz="2000" b="1" dirty="0" smtClean="0">
                <a:ea typeface="+mn-lt"/>
                <a:cs typeface="+mn-lt"/>
              </a:rPr>
              <a:t>개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수건</a:t>
            </a:r>
            <a:r>
              <a:rPr lang="en-US" altLang="ko-KR" sz="2000" b="1" dirty="0" smtClean="0">
                <a:ea typeface="+mn-lt"/>
                <a:cs typeface="+mn-lt"/>
              </a:rPr>
              <a:t>2</a:t>
            </a:r>
            <a:r>
              <a:rPr lang="ko-KR" altLang="en-US" sz="2000" b="1" dirty="0" smtClean="0">
                <a:ea typeface="+mn-lt"/>
                <a:cs typeface="+mn-lt"/>
              </a:rPr>
              <a:t>장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우비</a:t>
            </a:r>
            <a:r>
              <a:rPr lang="en-US" altLang="ko-KR" sz="2000" b="1" dirty="0" smtClean="0">
                <a:ea typeface="+mn-lt"/>
                <a:cs typeface="+mn-lt"/>
              </a:rPr>
              <a:t>2</a:t>
            </a:r>
            <a:r>
              <a:rPr lang="ko-KR" altLang="en-US" sz="2000" b="1" dirty="0" smtClean="0">
                <a:ea typeface="+mn-lt"/>
                <a:cs typeface="+mn-lt"/>
              </a:rPr>
              <a:t>개</a:t>
            </a:r>
            <a:endParaRPr lang="en-US" altLang="ko-KR" sz="2000" b="1" dirty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 smtClean="0">
                <a:ea typeface="+mn-lt"/>
                <a:cs typeface="+mn-lt"/>
              </a:rPr>
              <a:t>  </a:t>
            </a:r>
            <a:r>
              <a:rPr lang="ko-KR" altLang="en-US" sz="2000" b="1" dirty="0" smtClean="0">
                <a:ea typeface="+mn-lt"/>
                <a:cs typeface="+mn-lt"/>
              </a:rPr>
              <a:t>방어아이템</a:t>
            </a:r>
            <a:r>
              <a:rPr lang="en-US" altLang="ko-KR" sz="2000" b="1" dirty="0" smtClean="0">
                <a:ea typeface="+mn-lt"/>
                <a:cs typeface="+mn-lt"/>
              </a:rPr>
              <a:t>(</a:t>
            </a:r>
            <a:r>
              <a:rPr lang="ko-KR" altLang="en-US" sz="2000" b="1" dirty="0" smtClean="0">
                <a:ea typeface="+mn-lt"/>
                <a:cs typeface="+mn-lt"/>
              </a:rPr>
              <a:t>쟁반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신문지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우산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냄비뚜껑</a:t>
            </a:r>
            <a:r>
              <a:rPr lang="en-US" altLang="ko-KR" sz="2000" b="1" dirty="0">
                <a:ea typeface="+mn-lt"/>
                <a:cs typeface="+mn-lt"/>
              </a:rPr>
              <a:t> </a:t>
            </a:r>
            <a:r>
              <a:rPr lang="ko-KR" altLang="en-US" sz="2000" b="1" dirty="0" smtClean="0">
                <a:ea typeface="+mn-lt"/>
                <a:cs typeface="+mn-lt"/>
              </a:rPr>
              <a:t>등</a:t>
            </a:r>
            <a:r>
              <a:rPr lang="en-US" altLang="ko-KR" sz="2000" b="1" dirty="0" smtClean="0">
                <a:ea typeface="+mn-lt"/>
                <a:cs typeface="+mn-lt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>
                <a:ea typeface="+mn-lt"/>
                <a:cs typeface="+mn-lt"/>
              </a:rPr>
              <a:t> </a:t>
            </a:r>
            <a:r>
              <a:rPr lang="en-US" altLang="ko-KR" sz="2000" b="1" dirty="0" smtClean="0">
                <a:ea typeface="+mn-lt"/>
                <a:cs typeface="+mn-lt"/>
              </a:rPr>
              <a:t> </a:t>
            </a:r>
            <a:r>
              <a:rPr lang="ko-KR" altLang="en-US" sz="2000" b="1" dirty="0" smtClean="0">
                <a:ea typeface="+mn-lt"/>
                <a:cs typeface="+mn-lt"/>
              </a:rPr>
              <a:t>훌라후프 </a:t>
            </a:r>
            <a:r>
              <a:rPr lang="en-US" altLang="ko-KR" sz="2000" b="1" dirty="0" smtClean="0">
                <a:ea typeface="+mn-lt"/>
                <a:cs typeface="+mn-lt"/>
              </a:rPr>
              <a:t>2</a:t>
            </a:r>
            <a:r>
              <a:rPr lang="ko-KR" altLang="en-US" sz="2000" b="1" dirty="0" smtClean="0">
                <a:ea typeface="+mn-lt"/>
                <a:cs typeface="+mn-lt"/>
              </a:rPr>
              <a:t>개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세숫대야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err="1" smtClean="0">
                <a:ea typeface="+mn-lt"/>
                <a:cs typeface="+mn-lt"/>
              </a:rPr>
              <a:t>계량컵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성경학교 찬양 </a:t>
            </a:r>
            <a:r>
              <a:rPr lang="ko-KR" altLang="en-US" sz="2000" b="1" dirty="0" err="1" smtClean="0">
                <a:ea typeface="+mn-lt"/>
                <a:cs typeface="+mn-lt"/>
              </a:rPr>
              <a:t>음원</a:t>
            </a:r>
            <a:endParaRPr lang="en-US" altLang="ko-KR" sz="2000" b="1" dirty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4000" b="1" dirty="0" smtClean="0">
                <a:ea typeface="+mn-lt"/>
                <a:cs typeface="+mn-lt"/>
              </a:rPr>
              <a:t>2. </a:t>
            </a:r>
            <a:r>
              <a:rPr lang="ko-KR" altLang="en-US" sz="4000" b="1" dirty="0" smtClean="0">
                <a:ea typeface="+mn-lt"/>
                <a:cs typeface="+mn-lt"/>
              </a:rPr>
              <a:t>사전 준비</a:t>
            </a:r>
            <a:endParaRPr lang="en-US" altLang="ko-KR" sz="4000" b="1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 smtClean="0">
                <a:ea typeface="+mn-lt"/>
                <a:cs typeface="+mn-lt"/>
              </a:rPr>
              <a:t>  - </a:t>
            </a:r>
            <a:r>
              <a:rPr lang="ko-KR" altLang="en-US" sz="2000" b="1" dirty="0" smtClean="0">
                <a:ea typeface="+mn-lt"/>
                <a:cs typeface="+mn-lt"/>
              </a:rPr>
              <a:t>활동공간 중앙에 훌라후프 </a:t>
            </a:r>
            <a:r>
              <a:rPr lang="en-US" altLang="ko-KR" sz="2000" b="1" dirty="0" smtClean="0">
                <a:ea typeface="+mn-lt"/>
                <a:cs typeface="+mn-lt"/>
              </a:rPr>
              <a:t>2</a:t>
            </a:r>
            <a:r>
              <a:rPr lang="ko-KR" altLang="en-US" sz="2000" b="1" dirty="0" smtClean="0">
                <a:ea typeface="+mn-lt"/>
                <a:cs typeface="+mn-lt"/>
              </a:rPr>
              <a:t>개를 간격을 벌려서 놓고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각 훌라후프를 중심으로 </a:t>
            </a:r>
            <a:r>
              <a:rPr lang="en-US" altLang="ko-KR" sz="2000" b="1" dirty="0" smtClean="0">
                <a:ea typeface="+mn-lt"/>
                <a:cs typeface="+mn-lt"/>
              </a:rPr>
              <a:t>3m  </a:t>
            </a:r>
            <a:r>
              <a:rPr lang="ko-KR" altLang="en-US" sz="2000" b="1" dirty="0" smtClean="0">
                <a:ea typeface="+mn-lt"/>
                <a:cs typeface="+mn-lt"/>
              </a:rPr>
              <a:t>바깥쪽에 원형으로 선을 그어 놓는다</a:t>
            </a:r>
            <a:endParaRPr lang="en-US" altLang="ko-KR" sz="2000" b="1" dirty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 smtClean="0">
                <a:ea typeface="+mn-lt"/>
                <a:cs typeface="+mn-lt"/>
              </a:rPr>
              <a:t>  - </a:t>
            </a:r>
            <a:r>
              <a:rPr lang="ko-KR" altLang="en-US" sz="2000" b="1" dirty="0" smtClean="0">
                <a:ea typeface="+mn-lt"/>
                <a:cs typeface="+mn-lt"/>
              </a:rPr>
              <a:t>물총에 물을 채워 놓는다 </a:t>
            </a:r>
            <a:r>
              <a:rPr lang="en-US" altLang="ko-KR" sz="2000" b="1" dirty="0" smtClean="0">
                <a:ea typeface="+mn-lt"/>
                <a:cs typeface="+mn-lt"/>
              </a:rPr>
              <a:t>(</a:t>
            </a:r>
            <a:r>
              <a:rPr lang="ko-KR" altLang="en-US" sz="2000" b="1" dirty="0" smtClean="0">
                <a:ea typeface="+mn-lt"/>
                <a:cs typeface="+mn-lt"/>
              </a:rPr>
              <a:t>별도 물 공급 대야 필요</a:t>
            </a:r>
            <a:r>
              <a:rPr lang="en-US" altLang="ko-KR" sz="2000" b="1" dirty="0" smtClean="0">
                <a:ea typeface="+mn-lt"/>
                <a:cs typeface="+mn-lt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ko-KR" sz="2000" b="1" dirty="0" smtClean="0">
              <a:solidFill>
                <a:srgbClr val="FF0000"/>
              </a:solidFill>
              <a:ea typeface="+mn-lt"/>
              <a:cs typeface="+mn-lt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-63876" y="-157503"/>
            <a:ext cx="2632509" cy="2316605"/>
            <a:chOff x="-63876" y="-157503"/>
            <a:chExt cx="2632509" cy="2316605"/>
          </a:xfrm>
        </p:grpSpPr>
        <p:pic>
          <p:nvPicPr>
            <p:cNvPr id="11" name="그림 10" descr="아치이(가) 표시된 사진&#10;&#10;자동 생성된 설명">
              <a:extLst>
                <a:ext uri="{FF2B5EF4-FFF2-40B4-BE49-F238E27FC236}">
                  <a16:creationId xmlns:a16="http://schemas.microsoft.com/office/drawing/2014/main" xmlns="" id="{1A84F4FB-63DB-EAFB-7D9D-C116DF45A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3876" y="-157503"/>
              <a:ext cx="2632509" cy="2316605"/>
            </a:xfrm>
            <a:prstGeom prst="rect">
              <a:avLst/>
            </a:prstGeom>
          </p:spPr>
        </p:pic>
        <p:sp>
          <p:nvSpPr>
            <p:cNvPr id="12" name="제목 1">
              <a:extLst>
                <a:ext uri="{FF2B5EF4-FFF2-40B4-BE49-F238E27FC236}">
                  <a16:creationId xmlns:a16="http://schemas.microsoft.com/office/drawing/2014/main" xmlns="" id="{1298D083-20B8-9F96-54A5-DFDD42A5EDBD}"/>
                </a:ext>
              </a:extLst>
            </p:cNvPr>
            <p:cNvSpPr txBox="1">
              <a:spLocks/>
            </p:cNvSpPr>
            <p:nvPr/>
          </p:nvSpPr>
          <p:spPr>
            <a:xfrm>
              <a:off x="205814" y="822341"/>
              <a:ext cx="1860994" cy="47998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기도</a:t>
              </a:r>
              <a:endParaRPr lang="en-US" altLang="ko-KR" sz="4000" b="1" spc="-150" dirty="0" smtClean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파워</a:t>
              </a:r>
              <a:endParaRPr lang="ko-KR" altLang="en-US" sz="4000" b="1" spc="-150" dirty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283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10">
            <a:extLst>
              <a:ext uri="{FF2B5EF4-FFF2-40B4-BE49-F238E27FC236}">
                <a16:creationId xmlns:a16="http://schemas.microsoft.com/office/drawing/2014/main" xmlns="" id="{B5B355FA-7055-C5B6-8889-49165964F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4942" y="572943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ko-KR" altLang="en-US" sz="5400" b="1" dirty="0" smtClean="0"/>
              <a:t>활동 설명</a:t>
            </a:r>
            <a:endParaRPr lang="en-US" altLang="ko-KR" sz="5400" b="1" kern="1200" dirty="0">
              <a:solidFill>
                <a:schemeClr val="tx1"/>
              </a:solidFill>
            </a:endParaRPr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xmlns="" id="{5C3A2BEE-4D95-C2F1-FC85-FED7CE381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833" y="2050068"/>
            <a:ext cx="1088136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ko-KR" altLang="en-US" sz="2000" b="1" dirty="0" smtClean="0">
                <a:ea typeface="+mn-lt"/>
                <a:cs typeface="+mn-lt"/>
              </a:rPr>
              <a:t>어린이 여러분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기도의 힘이 얼마나 강한지 알고 있나요</a:t>
            </a:r>
            <a:r>
              <a:rPr lang="en-US" altLang="ko-KR" sz="2000" b="1" dirty="0" smtClean="0">
                <a:ea typeface="+mn-lt"/>
                <a:cs typeface="+mn-lt"/>
              </a:rPr>
              <a:t>? </a:t>
            </a:r>
            <a:r>
              <a:rPr lang="ko-KR" altLang="en-US" sz="2000" b="1" dirty="0" smtClean="0">
                <a:ea typeface="+mn-lt"/>
                <a:cs typeface="+mn-lt"/>
              </a:rPr>
              <a:t>기도는 모든 것을 이겨요</a:t>
            </a:r>
            <a:r>
              <a:rPr lang="en-US" altLang="ko-KR" sz="2000" b="1" dirty="0" smtClean="0">
                <a:ea typeface="+mn-lt"/>
                <a:cs typeface="+mn-lt"/>
              </a:rPr>
              <a:t>!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>
                <a:ea typeface="+mn-lt"/>
                <a:cs typeface="+mn-lt"/>
              </a:rPr>
              <a:t> </a:t>
            </a:r>
            <a:r>
              <a:rPr lang="en-US" altLang="ko-KR" sz="2000" b="1" dirty="0" smtClean="0">
                <a:ea typeface="+mn-lt"/>
                <a:cs typeface="+mn-lt"/>
              </a:rPr>
              <a:t>   </a:t>
            </a:r>
            <a:r>
              <a:rPr lang="ko-KR" altLang="en-US" sz="2000" b="1" dirty="0" smtClean="0">
                <a:ea typeface="+mn-lt"/>
                <a:cs typeface="+mn-lt"/>
              </a:rPr>
              <a:t>이 시간에는 이런 어마어마한 기도의 힘을 생각하며 신나는 물총놀이를 하려고 해요</a:t>
            </a:r>
            <a:endParaRPr lang="en-US" altLang="ko-KR" sz="2000" b="1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 smtClean="0">
                <a:ea typeface="+mn-lt"/>
                <a:cs typeface="+mn-lt"/>
              </a:rPr>
              <a:t>2. </a:t>
            </a:r>
            <a:r>
              <a:rPr lang="ko-KR" altLang="en-US" sz="2000" b="1" dirty="0" smtClean="0">
                <a:ea typeface="+mn-lt"/>
                <a:cs typeface="+mn-lt"/>
              </a:rPr>
              <a:t>먼저 각 팀에서 대장을 정해 주세요</a:t>
            </a:r>
            <a:r>
              <a:rPr lang="en-US" altLang="ko-KR" sz="2000" b="1" dirty="0" smtClean="0">
                <a:ea typeface="+mn-lt"/>
                <a:cs typeface="+mn-lt"/>
              </a:rPr>
              <a:t>. </a:t>
            </a:r>
            <a:r>
              <a:rPr lang="ko-KR" altLang="en-US" sz="2000" b="1" dirty="0" smtClean="0">
                <a:ea typeface="+mn-lt"/>
                <a:cs typeface="+mn-lt"/>
              </a:rPr>
              <a:t>그리고 나머지 팀원을 공격조와 방어조로 나눠 주세요</a:t>
            </a:r>
            <a:r>
              <a:rPr lang="en-US" altLang="ko-KR" sz="2000" b="1" dirty="0" smtClean="0">
                <a:ea typeface="+mn-lt"/>
                <a:cs typeface="+mn-lt"/>
              </a:rPr>
              <a:t>. </a:t>
            </a:r>
            <a:r>
              <a:rPr lang="ko-KR" altLang="en-US" sz="2000" b="1" dirty="0" smtClean="0">
                <a:ea typeface="+mn-lt"/>
                <a:cs typeface="+mn-lt"/>
              </a:rPr>
              <a:t>각 팀의 대장은 훌라후프 안으로 들어갑니다</a:t>
            </a:r>
            <a:r>
              <a:rPr lang="en-US" altLang="ko-KR" sz="2000" b="1" dirty="0" smtClean="0">
                <a:ea typeface="+mn-lt"/>
                <a:cs typeface="+mn-lt"/>
              </a:rPr>
              <a:t>. </a:t>
            </a:r>
            <a:r>
              <a:rPr lang="ko-KR" altLang="en-US" sz="2000" b="1" dirty="0" smtClean="0">
                <a:ea typeface="+mn-lt"/>
                <a:cs typeface="+mn-lt"/>
              </a:rPr>
              <a:t>그리고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err="1" smtClean="0">
                <a:ea typeface="+mn-lt"/>
                <a:cs typeface="+mn-lt"/>
              </a:rPr>
              <a:t>자기팀</a:t>
            </a:r>
            <a:r>
              <a:rPr lang="ko-KR" altLang="en-US" sz="2000" b="1" dirty="0" smtClean="0">
                <a:ea typeface="+mn-lt"/>
                <a:cs typeface="+mn-lt"/>
              </a:rPr>
              <a:t> 공격조가 물총을 쏴서 수건을 적실 수 있도록 높이 들어 주세요</a:t>
            </a:r>
            <a:r>
              <a:rPr lang="en-US" altLang="ko-KR" sz="2000" b="1" dirty="0" smtClean="0">
                <a:ea typeface="+mn-lt"/>
                <a:cs typeface="+mn-lt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 smtClean="0">
                <a:ea typeface="+mn-lt"/>
                <a:cs typeface="+mn-lt"/>
              </a:rPr>
              <a:t>3. </a:t>
            </a:r>
            <a:r>
              <a:rPr lang="ko-KR" altLang="en-US" sz="2000" b="1" dirty="0" err="1" smtClean="0">
                <a:ea typeface="+mn-lt"/>
                <a:cs typeface="+mn-lt"/>
              </a:rPr>
              <a:t>방어조는</a:t>
            </a:r>
            <a:r>
              <a:rPr lang="ko-KR" altLang="en-US" sz="2000" b="1" dirty="0" smtClean="0">
                <a:ea typeface="+mn-lt"/>
                <a:cs typeface="+mn-lt"/>
              </a:rPr>
              <a:t> 상대팀 대장이 들고 있는 수건에 물이 닿지 않도록 최선을 다해 막아야 합니다</a:t>
            </a:r>
            <a:r>
              <a:rPr lang="en-US" altLang="ko-KR" sz="2000" b="1" dirty="0" smtClean="0">
                <a:ea typeface="+mn-lt"/>
                <a:cs typeface="+mn-lt"/>
              </a:rPr>
              <a:t>. </a:t>
            </a:r>
            <a:r>
              <a:rPr lang="ko-KR" altLang="en-US" sz="2000" b="1" dirty="0" smtClean="0">
                <a:ea typeface="+mn-lt"/>
                <a:cs typeface="+mn-lt"/>
              </a:rPr>
              <a:t>다양한 방어 아이템이 준비되어 있으니 활용해 보세요</a:t>
            </a:r>
            <a:r>
              <a:rPr lang="en-US" altLang="ko-KR" sz="2000" b="1" dirty="0" smtClean="0">
                <a:ea typeface="+mn-lt"/>
                <a:cs typeface="+mn-lt"/>
              </a:rPr>
              <a:t>. </a:t>
            </a:r>
            <a:r>
              <a:rPr lang="ko-KR" altLang="en-US" sz="2000" b="1" dirty="0" smtClean="0">
                <a:ea typeface="+mn-lt"/>
                <a:cs typeface="+mn-lt"/>
              </a:rPr>
              <a:t>찬양이 끝난 후 수건을 짜서 더 많은 물이 나오는 팀이 승리합니다</a:t>
            </a:r>
            <a:r>
              <a:rPr lang="en-US" altLang="ko-KR" sz="2000" b="1" dirty="0" smtClean="0">
                <a:ea typeface="+mn-lt"/>
                <a:cs typeface="+mn-lt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>
                <a:ea typeface="+mn-lt"/>
                <a:cs typeface="+mn-lt"/>
              </a:rPr>
              <a:t> </a:t>
            </a:r>
            <a:r>
              <a:rPr lang="ko-KR" altLang="en-US" sz="2000" b="1" dirty="0" smtClean="0">
                <a:ea typeface="+mn-lt"/>
                <a:cs typeface="+mn-lt"/>
              </a:rPr>
              <a:t>단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대장은 훌라후프 안에서 나올 수 없고</a:t>
            </a:r>
            <a:r>
              <a:rPr lang="en-US" altLang="ko-KR" sz="2000" b="1" dirty="0" smtClean="0">
                <a:ea typeface="+mn-lt"/>
                <a:cs typeface="+mn-lt"/>
              </a:rPr>
              <a:t>, </a:t>
            </a:r>
            <a:r>
              <a:rPr lang="ko-KR" altLang="en-US" sz="2000" b="1" dirty="0" smtClean="0">
                <a:ea typeface="+mn-lt"/>
                <a:cs typeface="+mn-lt"/>
              </a:rPr>
              <a:t>다른 팀원들은 훌라후프 안으로 들어갈 수 없어요</a:t>
            </a:r>
            <a:endParaRPr lang="en-US" altLang="ko-KR" sz="2000" b="1" dirty="0" smtClean="0">
              <a:solidFill>
                <a:srgbClr val="FF0000"/>
              </a:solidFill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ko-KR" sz="2000" b="1" dirty="0" smtClean="0">
              <a:solidFill>
                <a:srgbClr val="FF0000"/>
              </a:solidFill>
              <a:ea typeface="+mn-lt"/>
              <a:cs typeface="+mn-lt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63876" y="-157503"/>
            <a:ext cx="2632509" cy="2316605"/>
            <a:chOff x="-63876" y="-157503"/>
            <a:chExt cx="2632509" cy="2316605"/>
          </a:xfrm>
        </p:grpSpPr>
        <p:pic>
          <p:nvPicPr>
            <p:cNvPr id="10" name="그림 9" descr="아치이(가) 표시된 사진&#10;&#10;자동 생성된 설명">
              <a:extLst>
                <a:ext uri="{FF2B5EF4-FFF2-40B4-BE49-F238E27FC236}">
                  <a16:creationId xmlns:a16="http://schemas.microsoft.com/office/drawing/2014/main" xmlns="" id="{1A84F4FB-63DB-EAFB-7D9D-C116DF45A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3876" y="-157503"/>
              <a:ext cx="2632509" cy="2316605"/>
            </a:xfrm>
            <a:prstGeom prst="rect">
              <a:avLst/>
            </a:prstGeom>
          </p:spPr>
        </p:pic>
        <p:sp>
          <p:nvSpPr>
            <p:cNvPr id="11" name="제목 1">
              <a:extLst>
                <a:ext uri="{FF2B5EF4-FFF2-40B4-BE49-F238E27FC236}">
                  <a16:creationId xmlns:a16="http://schemas.microsoft.com/office/drawing/2014/main" xmlns="" id="{1298D083-20B8-9F96-54A5-DFDD42A5EDBD}"/>
                </a:ext>
              </a:extLst>
            </p:cNvPr>
            <p:cNvSpPr txBox="1">
              <a:spLocks/>
            </p:cNvSpPr>
            <p:nvPr/>
          </p:nvSpPr>
          <p:spPr>
            <a:xfrm>
              <a:off x="205814" y="822341"/>
              <a:ext cx="1860994" cy="47998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기도</a:t>
              </a:r>
              <a:endParaRPr lang="en-US" altLang="ko-KR" sz="4000" b="1" spc="-150" dirty="0" smtClean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파워</a:t>
              </a:r>
              <a:endParaRPr lang="ko-KR" altLang="en-US" sz="4000" b="1" spc="-150" dirty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592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내용 개체 틀 2">
            <a:extLst>
              <a:ext uri="{FF2B5EF4-FFF2-40B4-BE49-F238E27FC236}">
                <a16:creationId xmlns:a16="http://schemas.microsoft.com/office/drawing/2014/main" xmlns="" id="{5C3A2BEE-4D95-C2F1-FC85-FED7CE381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0102" y="2028882"/>
            <a:ext cx="5760720" cy="46213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ko-KR" altLang="en-US" sz="1800" dirty="0" err="1" smtClean="0">
                <a:ea typeface="+mn-lt"/>
                <a:cs typeface="+mn-lt"/>
              </a:rPr>
              <a:t>시작전</a:t>
            </a:r>
            <a:r>
              <a:rPr lang="ko-KR" altLang="en-US" sz="1800" dirty="0" smtClean="0">
                <a:ea typeface="+mn-lt"/>
                <a:cs typeface="+mn-lt"/>
              </a:rPr>
              <a:t> </a:t>
            </a:r>
            <a:r>
              <a:rPr lang="en-US" altLang="ko-KR" sz="1800" dirty="0" smtClean="0">
                <a:ea typeface="+mn-lt"/>
                <a:cs typeface="+mn-lt"/>
              </a:rPr>
              <a:t>: </a:t>
            </a:r>
            <a:r>
              <a:rPr lang="ko-KR" altLang="en-US" sz="1800" dirty="0" smtClean="0">
                <a:ea typeface="+mn-lt"/>
                <a:cs typeface="+mn-lt"/>
              </a:rPr>
              <a:t>물총의 물이 우리의 기도라고 생각하고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수건에 </a:t>
            </a:r>
            <a:r>
              <a:rPr lang="ko-KR" altLang="en-US" sz="1800" dirty="0" err="1" smtClean="0">
                <a:ea typeface="+mn-lt"/>
                <a:cs typeface="+mn-lt"/>
              </a:rPr>
              <a:t>도달하는것이</a:t>
            </a:r>
            <a:r>
              <a:rPr lang="ko-KR" altLang="en-US" sz="1800" dirty="0" smtClean="0">
                <a:ea typeface="+mn-lt"/>
                <a:cs typeface="+mn-lt"/>
              </a:rPr>
              <a:t> 하나님께로 간다라고 생각하면서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힘차게 우리의 기도를 하나님께 드려보세요</a:t>
            </a:r>
            <a:r>
              <a:rPr lang="en-US" altLang="ko-KR" sz="1800" dirty="0" smtClean="0">
                <a:ea typeface="+mn-lt"/>
                <a:cs typeface="+mn-lt"/>
              </a:rPr>
              <a:t>. </a:t>
            </a:r>
            <a:r>
              <a:rPr lang="ko-KR" altLang="en-US" sz="1800" dirty="0" smtClean="0">
                <a:ea typeface="+mn-lt"/>
                <a:cs typeface="+mn-lt"/>
              </a:rPr>
              <a:t>방어아이템들은 우리의 기도를 방해는 것들이에요</a:t>
            </a:r>
            <a:r>
              <a:rPr lang="en-US" altLang="ko-KR" sz="1800" dirty="0" smtClean="0">
                <a:ea typeface="+mn-lt"/>
                <a:cs typeface="+mn-lt"/>
              </a:rPr>
              <a:t>. </a:t>
            </a:r>
            <a:r>
              <a:rPr lang="ko-KR" altLang="en-US" sz="1800" dirty="0" smtClean="0">
                <a:ea typeface="+mn-lt"/>
                <a:cs typeface="+mn-lt"/>
              </a:rPr>
              <a:t>예를 들면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불순종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약한 믿음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게으름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나태함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핸드폰</a:t>
            </a:r>
            <a:r>
              <a:rPr lang="en-US" altLang="ko-KR" sz="1800" dirty="0" smtClean="0">
                <a:ea typeface="+mn-lt"/>
                <a:cs typeface="+mn-lt"/>
              </a:rPr>
              <a:t>, </a:t>
            </a:r>
            <a:r>
              <a:rPr lang="ko-KR" altLang="en-US" sz="1800" dirty="0" smtClean="0">
                <a:ea typeface="+mn-lt"/>
                <a:cs typeface="+mn-lt"/>
              </a:rPr>
              <a:t>게임 등등 인데 이런 것들을 강한 기도파워로 물리치고 힘차게 하나님께 기도 드려 볼까요</a:t>
            </a:r>
            <a:r>
              <a:rPr lang="en-US" altLang="ko-KR" sz="1800" dirty="0" smtClean="0">
                <a:ea typeface="+mn-lt"/>
                <a:cs typeface="+mn-lt"/>
              </a:rPr>
              <a:t>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ko-KR" sz="1800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1800" dirty="0" smtClean="0">
                <a:ea typeface="+mn-lt"/>
                <a:cs typeface="+mn-lt"/>
              </a:rPr>
              <a:t>2. </a:t>
            </a:r>
            <a:r>
              <a:rPr lang="ko-KR" altLang="en-US" sz="1800" dirty="0" smtClean="0">
                <a:ea typeface="+mn-lt"/>
                <a:cs typeface="+mn-lt"/>
              </a:rPr>
              <a:t>시간은 찬양이 </a:t>
            </a:r>
            <a:r>
              <a:rPr lang="ko-KR" altLang="en-US" sz="1800" dirty="0" err="1" smtClean="0">
                <a:ea typeface="+mn-lt"/>
                <a:cs typeface="+mn-lt"/>
              </a:rPr>
              <a:t>끝날때</a:t>
            </a:r>
            <a:r>
              <a:rPr lang="ko-KR" altLang="en-US" sz="1800" dirty="0" smtClean="0">
                <a:ea typeface="+mn-lt"/>
                <a:cs typeface="+mn-lt"/>
              </a:rPr>
              <a:t> </a:t>
            </a:r>
            <a:r>
              <a:rPr lang="ko-KR" altLang="en-US" sz="1800" dirty="0" err="1" smtClean="0">
                <a:ea typeface="+mn-lt"/>
                <a:cs typeface="+mn-lt"/>
              </a:rPr>
              <a:t>까지에요</a:t>
            </a:r>
            <a:endParaRPr lang="en-US" altLang="ko-KR" sz="1800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1800" dirty="0">
                <a:ea typeface="+mn-lt"/>
                <a:cs typeface="+mn-lt"/>
              </a:rPr>
              <a:t> </a:t>
            </a:r>
            <a:r>
              <a:rPr lang="en-US" altLang="ko-KR" sz="1800" dirty="0" smtClean="0">
                <a:ea typeface="+mn-lt"/>
                <a:cs typeface="+mn-lt"/>
              </a:rPr>
              <a:t> </a:t>
            </a:r>
            <a:r>
              <a:rPr lang="ko-KR" altLang="en-US" sz="1800" dirty="0" smtClean="0">
                <a:ea typeface="+mn-lt"/>
                <a:cs typeface="+mn-lt"/>
              </a:rPr>
              <a:t> 자 준비 됐나요</a:t>
            </a:r>
            <a:r>
              <a:rPr lang="en-US" altLang="ko-KR" sz="1800" dirty="0" smtClean="0">
                <a:ea typeface="+mn-lt"/>
                <a:cs typeface="+mn-lt"/>
              </a:rPr>
              <a:t>? </a:t>
            </a:r>
            <a:r>
              <a:rPr lang="ko-KR" altLang="en-US" sz="1800" dirty="0" smtClean="0">
                <a:ea typeface="+mn-lt"/>
                <a:cs typeface="+mn-lt"/>
              </a:rPr>
              <a:t>시작하세요</a:t>
            </a:r>
            <a:r>
              <a:rPr lang="en-US" altLang="ko-KR" sz="1800" dirty="0" smtClean="0">
                <a:ea typeface="+mn-lt"/>
                <a:cs typeface="+mn-lt"/>
              </a:rPr>
              <a:t>~~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79" y="1839221"/>
            <a:ext cx="5492893" cy="4810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" name="그룹 23"/>
          <p:cNvGrpSpPr/>
          <p:nvPr/>
        </p:nvGrpSpPr>
        <p:grpSpPr>
          <a:xfrm>
            <a:off x="-63876" y="-157503"/>
            <a:ext cx="2632509" cy="2316605"/>
            <a:chOff x="-63876" y="-157503"/>
            <a:chExt cx="2632509" cy="2316605"/>
          </a:xfrm>
        </p:grpSpPr>
        <p:pic>
          <p:nvPicPr>
            <p:cNvPr id="27" name="그림 26" descr="아치이(가) 표시된 사진&#10;&#10;자동 생성된 설명">
              <a:extLst>
                <a:ext uri="{FF2B5EF4-FFF2-40B4-BE49-F238E27FC236}">
                  <a16:creationId xmlns:a16="http://schemas.microsoft.com/office/drawing/2014/main" xmlns="" id="{1A84F4FB-63DB-EAFB-7D9D-C116DF45A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3876" y="-157503"/>
              <a:ext cx="2632509" cy="2316605"/>
            </a:xfrm>
            <a:prstGeom prst="rect">
              <a:avLst/>
            </a:prstGeom>
          </p:spPr>
        </p:pic>
        <p:sp>
          <p:nvSpPr>
            <p:cNvPr id="28" name="제목 1">
              <a:extLst>
                <a:ext uri="{FF2B5EF4-FFF2-40B4-BE49-F238E27FC236}">
                  <a16:creationId xmlns:a16="http://schemas.microsoft.com/office/drawing/2014/main" xmlns="" id="{1298D083-20B8-9F96-54A5-DFDD42A5EDBD}"/>
                </a:ext>
              </a:extLst>
            </p:cNvPr>
            <p:cNvSpPr txBox="1">
              <a:spLocks/>
            </p:cNvSpPr>
            <p:nvPr/>
          </p:nvSpPr>
          <p:spPr>
            <a:xfrm>
              <a:off x="205814" y="822341"/>
              <a:ext cx="1860994" cy="47998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기도</a:t>
              </a:r>
              <a:endParaRPr lang="en-US" altLang="ko-KR" sz="4000" b="1" spc="-150" dirty="0" smtClean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파워</a:t>
              </a:r>
              <a:endParaRPr lang="ko-KR" altLang="en-US" sz="4000" b="1" spc="-150" dirty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642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10">
            <a:extLst>
              <a:ext uri="{FF2B5EF4-FFF2-40B4-BE49-F238E27FC236}">
                <a16:creationId xmlns:a16="http://schemas.microsoft.com/office/drawing/2014/main" xmlns="" id="{B5B355FA-7055-C5B6-8889-49165964F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4942" y="572943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ko-KR" altLang="en-US" sz="5400" b="1" kern="1200" dirty="0" smtClean="0">
                <a:solidFill>
                  <a:schemeClr val="tx1"/>
                </a:solidFill>
              </a:rPr>
              <a:t>마무리 기도</a:t>
            </a:r>
            <a:endParaRPr lang="en-US" altLang="ko-KR" sz="5400" b="1" kern="1200" dirty="0">
              <a:solidFill>
                <a:schemeClr val="tx1"/>
              </a:solidFill>
            </a:endParaRPr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xmlns="" id="{5C3A2BEE-4D95-C2F1-FC85-FED7CE381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8752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ko-KR" sz="2000" b="1" dirty="0" smtClean="0">
                <a:ea typeface="+mn-lt"/>
                <a:cs typeface="+mn-lt"/>
              </a:rPr>
              <a:t> </a:t>
            </a:r>
            <a:r>
              <a:rPr lang="ko-KR" altLang="en-US" sz="2000" b="1" dirty="0">
                <a:ea typeface="+mn-lt"/>
                <a:cs typeface="+mn-lt"/>
              </a:rPr>
              <a:t>재미있었나요</a:t>
            </a:r>
            <a:r>
              <a:rPr lang="en-US" altLang="ko-KR" sz="2000" b="1" dirty="0">
                <a:ea typeface="+mn-lt"/>
                <a:cs typeface="+mn-lt"/>
              </a:rPr>
              <a:t>? </a:t>
            </a:r>
            <a:r>
              <a:rPr lang="ko-KR" altLang="en-US" sz="2000" b="1" dirty="0">
                <a:ea typeface="+mn-lt"/>
                <a:cs typeface="+mn-lt"/>
              </a:rPr>
              <a:t>이번 놀이를 통해서 어떤 어려움과 방해가 있더라도 기도할 수 있는 힘과 자신감을 얻었어요</a:t>
            </a:r>
            <a:r>
              <a:rPr lang="en-US" altLang="ko-KR" sz="2000" b="1" dirty="0">
                <a:ea typeface="+mn-lt"/>
                <a:cs typeface="+mn-lt"/>
              </a:rPr>
              <a:t>. </a:t>
            </a:r>
            <a:r>
              <a:rPr lang="ko-KR" altLang="en-US" sz="2000" b="1" dirty="0">
                <a:ea typeface="+mn-lt"/>
                <a:cs typeface="+mn-lt"/>
              </a:rPr>
              <a:t>우리 친구들 할 수 있죠</a:t>
            </a:r>
            <a:r>
              <a:rPr lang="en-US" altLang="ko-KR" sz="2000" b="1" dirty="0">
                <a:ea typeface="+mn-lt"/>
                <a:cs typeface="+mn-lt"/>
              </a:rPr>
              <a:t>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2000" b="1" dirty="0">
                <a:ea typeface="+mn-lt"/>
                <a:cs typeface="+mn-lt"/>
              </a:rPr>
              <a:t>자 함께 기도하겠습니다</a:t>
            </a:r>
            <a:r>
              <a:rPr lang="en-US" altLang="ko-KR" sz="2000" b="1" dirty="0">
                <a:ea typeface="+mn-lt"/>
                <a:cs typeface="+mn-lt"/>
              </a:rPr>
              <a:t>. </a:t>
            </a:r>
            <a:r>
              <a:rPr lang="ko-KR" altLang="en-US" sz="2000" b="1" dirty="0" err="1" smtClean="0">
                <a:ea typeface="+mn-lt"/>
                <a:cs typeface="+mn-lt"/>
              </a:rPr>
              <a:t>따라해</a:t>
            </a:r>
            <a:r>
              <a:rPr lang="ko-KR" altLang="en-US" sz="2000" b="1" dirty="0" smtClean="0">
                <a:ea typeface="+mn-lt"/>
                <a:cs typeface="+mn-lt"/>
              </a:rPr>
              <a:t> 주세요</a:t>
            </a:r>
            <a:r>
              <a:rPr lang="en-US" altLang="ko-KR" sz="2000" b="1" dirty="0" smtClean="0">
                <a:ea typeface="+mn-lt"/>
                <a:cs typeface="+mn-lt"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ko-KR" sz="2000" b="1" dirty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2000" b="1" dirty="0">
                <a:ea typeface="+mn-lt"/>
                <a:cs typeface="+mn-lt"/>
              </a:rPr>
              <a:t>참 좋으신 </a:t>
            </a:r>
            <a:r>
              <a:rPr lang="ko-KR" altLang="en-US" sz="2000" b="1" dirty="0" smtClean="0">
                <a:ea typeface="+mn-lt"/>
                <a:cs typeface="+mn-lt"/>
              </a:rPr>
              <a:t>하나님 감사합니다</a:t>
            </a:r>
            <a:r>
              <a:rPr lang="en-US" altLang="ko-KR" sz="2000" b="1" dirty="0">
                <a:ea typeface="+mn-lt"/>
                <a:cs typeface="+mn-lt"/>
              </a:rPr>
              <a:t>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2000" b="1" dirty="0" smtClean="0">
                <a:ea typeface="+mn-lt"/>
                <a:cs typeface="+mn-lt"/>
              </a:rPr>
              <a:t>놀이를 통해서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  <a:r>
              <a:rPr lang="ko-KR" altLang="en-US" sz="2000" b="1" dirty="0" smtClean="0">
                <a:ea typeface="+mn-lt"/>
                <a:cs typeface="+mn-lt"/>
              </a:rPr>
              <a:t>어떤 </a:t>
            </a:r>
            <a:r>
              <a:rPr lang="ko-KR" altLang="en-US" sz="2000" b="1" dirty="0">
                <a:ea typeface="+mn-lt"/>
                <a:cs typeface="+mn-lt"/>
              </a:rPr>
              <a:t>어려움과 방해에도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  <a:r>
              <a:rPr lang="ko-KR" altLang="en-US" sz="2000" b="1" dirty="0" smtClean="0">
                <a:ea typeface="+mn-lt"/>
                <a:cs typeface="+mn-lt"/>
              </a:rPr>
              <a:t>기도할 </a:t>
            </a:r>
            <a:r>
              <a:rPr lang="ko-KR" altLang="en-US" sz="2000" b="1" dirty="0">
                <a:ea typeface="+mn-lt"/>
                <a:cs typeface="+mn-lt"/>
              </a:rPr>
              <a:t>수 있는 것을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  <a:r>
              <a:rPr lang="ko-KR" altLang="en-US" sz="2000" b="1" dirty="0" smtClean="0">
                <a:ea typeface="+mn-lt"/>
                <a:cs typeface="+mn-lt"/>
              </a:rPr>
              <a:t>배웠습니다</a:t>
            </a:r>
            <a:r>
              <a:rPr lang="en-US" altLang="ko-KR" sz="2000" b="1" dirty="0">
                <a:ea typeface="+mn-lt"/>
                <a:cs typeface="+mn-lt"/>
              </a:rPr>
              <a:t>. </a:t>
            </a:r>
            <a:r>
              <a:rPr lang="ko-KR" altLang="en-US" sz="2000" b="1" dirty="0">
                <a:ea typeface="+mn-lt"/>
                <a:cs typeface="+mn-lt"/>
              </a:rPr>
              <a:t> </a:t>
            </a:r>
            <a:endParaRPr lang="en-US" altLang="ko-KR" sz="2000" b="1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2000" b="1" dirty="0" smtClean="0">
                <a:ea typeface="+mn-lt"/>
                <a:cs typeface="+mn-lt"/>
              </a:rPr>
              <a:t>우리들에게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  <a:r>
              <a:rPr lang="ko-KR" altLang="en-US" sz="2000" b="1" dirty="0" smtClean="0">
                <a:ea typeface="+mn-lt"/>
                <a:cs typeface="+mn-lt"/>
              </a:rPr>
              <a:t>기도하는 </a:t>
            </a:r>
            <a:r>
              <a:rPr lang="ko-KR" altLang="en-US" sz="2000" b="1" dirty="0">
                <a:ea typeface="+mn-lt"/>
                <a:cs typeface="+mn-lt"/>
              </a:rPr>
              <a:t>마음과 힘을 주세요</a:t>
            </a:r>
            <a:r>
              <a:rPr lang="en-US" altLang="ko-KR" sz="2000" b="1" dirty="0" smtClean="0">
                <a:ea typeface="+mn-lt"/>
                <a:cs typeface="+mn-lt"/>
              </a:rPr>
              <a:t>. /  </a:t>
            </a:r>
            <a:r>
              <a:rPr lang="ko-KR" altLang="en-US" sz="2000" b="1" dirty="0">
                <a:ea typeface="+mn-lt"/>
                <a:cs typeface="+mn-lt"/>
              </a:rPr>
              <a:t>그래서 하나님과 늘 </a:t>
            </a:r>
            <a:r>
              <a:rPr lang="ko-KR" altLang="en-US" sz="2000" b="1" dirty="0" smtClean="0">
                <a:ea typeface="+mn-lt"/>
                <a:cs typeface="+mn-lt"/>
              </a:rPr>
              <a:t>동행하며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2000" b="1" dirty="0" smtClean="0">
                <a:ea typeface="+mn-lt"/>
                <a:cs typeface="+mn-lt"/>
              </a:rPr>
              <a:t>주신 축복을 누리는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  <a:r>
              <a:rPr lang="ko-KR" altLang="en-US" sz="2000" b="1" dirty="0" smtClean="0">
                <a:ea typeface="+mn-lt"/>
                <a:cs typeface="+mn-lt"/>
              </a:rPr>
              <a:t>어린이가 되도록 </a:t>
            </a:r>
            <a:r>
              <a:rPr lang="en-US" altLang="ko-KR" sz="2000" b="1" dirty="0" smtClean="0">
                <a:ea typeface="+mn-lt"/>
                <a:cs typeface="+mn-lt"/>
              </a:rPr>
              <a:t>/ </a:t>
            </a:r>
            <a:r>
              <a:rPr lang="ko-KR" altLang="en-US" sz="2000" b="1" dirty="0" smtClean="0">
                <a:ea typeface="+mn-lt"/>
                <a:cs typeface="+mn-lt"/>
              </a:rPr>
              <a:t>도와주세요</a:t>
            </a:r>
            <a:r>
              <a:rPr lang="en-US" altLang="ko-KR" sz="2000" b="1" dirty="0">
                <a:ea typeface="+mn-lt"/>
                <a:cs typeface="+mn-lt"/>
              </a:rPr>
              <a:t>. </a:t>
            </a:r>
            <a:endParaRPr lang="en-US" altLang="ko-KR" sz="2000" b="1" dirty="0" smtClean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2000" b="1" dirty="0" smtClean="0">
                <a:ea typeface="+mn-lt"/>
                <a:cs typeface="+mn-lt"/>
              </a:rPr>
              <a:t>예수님의 </a:t>
            </a:r>
            <a:r>
              <a:rPr lang="ko-KR" altLang="en-US" sz="2000" b="1" dirty="0">
                <a:ea typeface="+mn-lt"/>
                <a:cs typeface="+mn-lt"/>
              </a:rPr>
              <a:t>이름으로 기도합니다</a:t>
            </a:r>
            <a:r>
              <a:rPr lang="en-US" altLang="ko-KR" sz="2000" b="1" dirty="0">
                <a:ea typeface="+mn-lt"/>
                <a:cs typeface="+mn-lt"/>
              </a:rPr>
              <a:t>. </a:t>
            </a:r>
            <a:r>
              <a:rPr lang="ko-KR" altLang="en-US" sz="2000" b="1" dirty="0">
                <a:ea typeface="+mn-lt"/>
                <a:cs typeface="+mn-lt"/>
              </a:rPr>
              <a:t>아멘</a:t>
            </a:r>
            <a:endParaRPr lang="en-US" altLang="ko-KR" sz="2000" dirty="0">
              <a:ea typeface="+mn-lt"/>
              <a:cs typeface="+mn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ko-KR" sz="2000" b="1" dirty="0" smtClean="0">
              <a:solidFill>
                <a:srgbClr val="FF0000"/>
              </a:solidFill>
              <a:ea typeface="+mn-lt"/>
              <a:cs typeface="+mn-lt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63876" y="-157503"/>
            <a:ext cx="2632509" cy="2316605"/>
            <a:chOff x="-63876" y="-157503"/>
            <a:chExt cx="2632509" cy="2316605"/>
          </a:xfrm>
        </p:grpSpPr>
        <p:pic>
          <p:nvPicPr>
            <p:cNvPr id="10" name="그림 9" descr="아치이(가) 표시된 사진&#10;&#10;자동 생성된 설명">
              <a:extLst>
                <a:ext uri="{FF2B5EF4-FFF2-40B4-BE49-F238E27FC236}">
                  <a16:creationId xmlns:a16="http://schemas.microsoft.com/office/drawing/2014/main" xmlns="" id="{1A84F4FB-63DB-EAFB-7D9D-C116DF45A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3876" y="-157503"/>
              <a:ext cx="2632509" cy="2316605"/>
            </a:xfrm>
            <a:prstGeom prst="rect">
              <a:avLst/>
            </a:prstGeom>
          </p:spPr>
        </p:pic>
        <p:sp>
          <p:nvSpPr>
            <p:cNvPr id="11" name="제목 1">
              <a:extLst>
                <a:ext uri="{FF2B5EF4-FFF2-40B4-BE49-F238E27FC236}">
                  <a16:creationId xmlns:a16="http://schemas.microsoft.com/office/drawing/2014/main" xmlns="" id="{1298D083-20B8-9F96-54A5-DFDD42A5EDBD}"/>
                </a:ext>
              </a:extLst>
            </p:cNvPr>
            <p:cNvSpPr txBox="1">
              <a:spLocks/>
            </p:cNvSpPr>
            <p:nvPr/>
          </p:nvSpPr>
          <p:spPr>
            <a:xfrm>
              <a:off x="205814" y="822341"/>
              <a:ext cx="1860994" cy="47998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기도</a:t>
              </a:r>
              <a:endParaRPr lang="en-US" altLang="ko-KR" sz="4000" b="1" spc="-150" dirty="0" smtClean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  <a:p>
              <a:pPr algn="ctr"/>
              <a:r>
                <a:rPr lang="ko-KR" altLang="en-US" sz="4000" b="1" spc="-150" dirty="0" smtClean="0">
                  <a:solidFill>
                    <a:schemeClr val="accent6">
                      <a:lumMod val="50000"/>
                    </a:schemeClr>
                  </a:solidFill>
                  <a:latin typeface="돋움" pitchFamily="50" charset="-127"/>
                  <a:ea typeface="돋움" pitchFamily="50" charset="-127"/>
                </a:rPr>
                <a:t>파워</a:t>
              </a:r>
              <a:endParaRPr lang="ko-KR" altLang="en-US" sz="4000" b="1" spc="-150" dirty="0">
                <a:solidFill>
                  <a:schemeClr val="accent6">
                    <a:lumMod val="50000"/>
                  </a:schemeClr>
                </a:solidFill>
                <a:latin typeface="돋움" pitchFamily="50" charset="-127"/>
                <a:ea typeface="돋움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751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2519</TotalTime>
  <Words>356</Words>
  <Application>Microsoft Office PowerPoint</Application>
  <PresentationFormat>사용자 지정</PresentationFormat>
  <Paragraphs>35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기도파워 (7월27일, 물놀이)</vt:lpstr>
      <vt:lpstr>PowerPoint 프레젠테이션</vt:lpstr>
      <vt:lpstr>활동 설명</vt:lpstr>
      <vt:lpstr>PowerPoint 프레젠테이션</vt:lpstr>
      <vt:lpstr>마무리 기도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SEC</dc:creator>
  <cp:lastModifiedBy>SEC</cp:lastModifiedBy>
  <cp:revision>1124</cp:revision>
  <dcterms:created xsi:type="dcterms:W3CDTF">2023-06-30T06:46:25Z</dcterms:created>
  <dcterms:modified xsi:type="dcterms:W3CDTF">2024-07-07T15:04:35Z</dcterms:modified>
</cp:coreProperties>
</file>