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3951" r:id="rId2"/>
  </p:sldMasterIdLst>
  <p:notesMasterIdLst>
    <p:notesMasterId r:id="rId28"/>
  </p:notesMasterIdLst>
  <p:sldIdLst>
    <p:sldId id="1082" r:id="rId3"/>
    <p:sldId id="1056" r:id="rId4"/>
    <p:sldId id="1083" r:id="rId5"/>
    <p:sldId id="1166" r:id="rId6"/>
    <p:sldId id="1167" r:id="rId7"/>
    <p:sldId id="1168" r:id="rId8"/>
    <p:sldId id="1126" r:id="rId9"/>
    <p:sldId id="1165" r:id="rId10"/>
    <p:sldId id="1140" r:id="rId11"/>
    <p:sldId id="1171" r:id="rId12"/>
    <p:sldId id="1041" r:id="rId13"/>
    <p:sldId id="1042" r:id="rId14"/>
    <p:sldId id="1161" r:id="rId15"/>
    <p:sldId id="1174" r:id="rId16"/>
    <p:sldId id="270" r:id="rId17"/>
    <p:sldId id="281" r:id="rId18"/>
    <p:sldId id="282" r:id="rId19"/>
    <p:sldId id="276" r:id="rId20"/>
    <p:sldId id="862" r:id="rId21"/>
    <p:sldId id="1169" r:id="rId22"/>
    <p:sldId id="1170" r:id="rId23"/>
    <p:sldId id="293" r:id="rId24"/>
    <p:sldId id="1125" r:id="rId25"/>
    <p:sldId id="280" r:id="rId26"/>
    <p:sldId id="283" r:id="rId27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CCCCFF"/>
    <a:srgbClr val="FF9900"/>
    <a:srgbClr val="FFFF00"/>
    <a:srgbClr val="000066"/>
    <a:srgbClr val="663300"/>
    <a:srgbClr val="6F95BC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8521" autoAdjust="0"/>
  </p:normalViewPr>
  <p:slideViewPr>
    <p:cSldViewPr>
      <p:cViewPr varScale="1">
        <p:scale>
          <a:sx n="62" d="100"/>
          <a:sy n="62" d="100"/>
        </p:scale>
        <p:origin x="-28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15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23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75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64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617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91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0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81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88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28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5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331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61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9616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3816424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144"/>
          <p:cNvSpPr>
            <a:spLocks noChangeArrowheads="1" noChangeShapeType="1" noTextEdit="1"/>
          </p:cNvSpPr>
          <p:nvPr/>
        </p:nvSpPr>
        <p:spPr bwMode="auto">
          <a:xfrm>
            <a:off x="1835696" y="1484784"/>
            <a:ext cx="4896544" cy="201622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747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73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79512" y="2348880"/>
            <a:ext cx="87496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이 모든 말씀 우리를 구원하신 예수님의 이름으로 기도합니다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아멘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2000" contrast="42000"/>
          </a:blip>
          <a:srcRect t="21565" b="47047"/>
          <a:stretch>
            <a:fillRect/>
          </a:stretch>
        </p:blipFill>
        <p:spPr bwMode="auto">
          <a:xfrm>
            <a:off x="251520" y="1556792"/>
            <a:ext cx="84249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845734" y="692692"/>
            <a:ext cx="3318391" cy="769369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/>
            <a:r>
              <a:rPr lang="ko-KR" altLang="en-US" sz="4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주여 이 시간</a:t>
            </a:r>
            <a:endParaRPr lang="en-US" altLang="ko-KR" sz="4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①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6000"/>
          </a:blip>
          <a:srcRect t="53195" b="14797"/>
          <a:stretch>
            <a:fillRect/>
          </a:stretch>
        </p:blipFill>
        <p:spPr bwMode="auto">
          <a:xfrm>
            <a:off x="251520" y="548680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②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필   립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복 있는 사람은 악인들의 꾀를 따르지 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아니하며 죄인들의 길에 서지 아니하며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8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오만한 자들의 자리에 앉지 아니하고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105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필   립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그의 율법을 주야로 묵상하는도다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그는 시냇가에 심은 나무가 철을 따라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열매를 맺으며</a:t>
            </a:r>
            <a:endParaRPr lang="en-US" altLang="ko-KR" sz="4000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ko-KR" altLang="en-US" sz="124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24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필   립</a:t>
            </a:r>
            <a:r>
              <a:rPr lang="ko-KR" altLang="en-US" sz="124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24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124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그 잎사귀가 마르지 아니함 같으니 그가</a:t>
            </a:r>
            <a:endParaRPr lang="en-US" altLang="ko-KR" sz="124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124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124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하는 모든 일이 다 형통하리로다</a:t>
            </a:r>
            <a:endParaRPr lang="en-US" altLang="ko-KR" sz="124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endParaRPr lang="en-US" altLang="ko-KR" sz="96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ko-KR" altLang="en-US" sz="12400" dirty="0" smtClean="0">
                <a:latin typeface="HY동녘B" pitchFamily="18" charset="-127"/>
                <a:ea typeface="HY동녘B" pitchFamily="18" charset="-127"/>
              </a:rPr>
              <a:t> 회   </a:t>
            </a:r>
            <a:r>
              <a:rPr lang="ko-KR" altLang="en-US" sz="12400" dirty="0" smtClean="0">
                <a:latin typeface="HY동녘B" pitchFamily="18" charset="-127"/>
                <a:ea typeface="HY동녘B" pitchFamily="18" charset="-127"/>
              </a:rPr>
              <a:t>중 </a:t>
            </a:r>
            <a:r>
              <a:rPr lang="en-US" altLang="ko-KR" sz="124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12400" dirty="0" smtClean="0">
                <a:latin typeface="HY동녘B" pitchFamily="18" charset="-127"/>
                <a:ea typeface="HY동녘B" pitchFamily="18" charset="-127"/>
              </a:rPr>
              <a:t>악인들은 그렇지 아니함이여</a:t>
            </a:r>
            <a:endParaRPr lang="en-US" altLang="ko-KR" sz="124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86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en-US" altLang="ko-KR" sz="112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endParaRPr lang="en-US" altLang="ko-KR" sz="86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ko-KR" altLang="en-US" sz="8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24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필   립</a:t>
            </a:r>
            <a:r>
              <a:rPr lang="ko-KR" altLang="en-US" sz="124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24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124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오직 바람에 나는 겨와 같도다</a:t>
            </a:r>
            <a:endParaRPr lang="en-US" altLang="ko-KR" sz="124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86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86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86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112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112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11200" dirty="0" smtClean="0">
                <a:latin typeface="HY동녘B" pitchFamily="18" charset="-127"/>
                <a:ea typeface="HY동녘B" pitchFamily="18" charset="-127"/>
              </a:rPr>
              <a:t> 그러므로 악인들은 심판을 견디지 못하</a:t>
            </a:r>
            <a:endParaRPr lang="en-US" altLang="ko-KR" sz="112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11200" dirty="0" smtClean="0">
                <a:latin typeface="HY동녘B" pitchFamily="18" charset="-127"/>
                <a:ea typeface="HY동녘B" pitchFamily="18" charset="-127"/>
              </a:rPr>
              <a:t>              </a:t>
            </a:r>
            <a:r>
              <a:rPr lang="ko-KR" altLang="en-US" sz="11200" dirty="0" smtClean="0">
                <a:latin typeface="HY동녘B" pitchFamily="18" charset="-127"/>
                <a:ea typeface="HY동녘B" pitchFamily="18" charset="-127"/>
              </a:rPr>
              <a:t>며 죄인들이 의인들의 모임에 들지 </a:t>
            </a:r>
            <a:endParaRPr lang="en-US" altLang="ko-KR" sz="112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11200" dirty="0" smtClean="0">
                <a:latin typeface="HY동녘B" pitchFamily="18" charset="-127"/>
                <a:ea typeface="HY동녘B" pitchFamily="18" charset="-127"/>
              </a:rPr>
              <a:t>              </a:t>
            </a:r>
            <a:r>
              <a:rPr lang="ko-KR" altLang="en-US" sz="11200" dirty="0" smtClean="0">
                <a:latin typeface="HY동녘B" pitchFamily="18" charset="-127"/>
                <a:ea typeface="HY동녘B" pitchFamily="18" charset="-127"/>
              </a:rPr>
              <a:t>못하리로다</a:t>
            </a:r>
            <a:endParaRPr lang="en-US" altLang="ko-KR" sz="11200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endParaRPr lang="ko-KR" altLang="en-US" sz="4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 도  신 경</a:t>
            </a:r>
            <a:endParaRPr lang="en-US" altLang="ko-KR" sz="4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31800" y="754614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본디오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빌라도에게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고난을 받으사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다시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살아나시며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대표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김율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희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김광래 전도사님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260648"/>
            <a:ext cx="8229600" cy="970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2015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8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9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어린이 예배</a:t>
            </a:r>
            <a:endParaRPr kumimoji="0"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36618" y="2564904"/>
            <a:ext cx="8480207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오늘은</a:t>
            </a:r>
            <a:endParaRPr lang="en-US" alt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</a:t>
            </a:r>
          </a:p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성령강림 제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12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주일 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입니다</a:t>
            </a:r>
            <a:r>
              <a:rPr lang="en-US" altLang="ko-K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.</a:t>
            </a:r>
            <a:endParaRPr lang="en-US" altLang="ko-K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9" y="1"/>
            <a:ext cx="9120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9" y="1"/>
            <a:ext cx="9120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장서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윤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9144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8080" y="980728"/>
            <a:ext cx="85344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ko-KR" sz="10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0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계신 우리 아버지여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이름이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나라가 </a:t>
            </a:r>
            <a:r>
              <a:rPr lang="ko-KR" altLang="en-US" sz="36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뜻이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하늘에서 이루어진 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땅에서도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오늘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우리에게 일용할 양식을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678879" y="544026"/>
            <a:ext cx="799757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우리가 우리에게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 지은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자를 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사하여 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나라와 권세와 영광이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아버지께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있사옵나이다        아멘</a:t>
            </a:r>
            <a:r>
              <a:rPr lang="en-US" altLang="ko-KR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72762" y="3140968"/>
            <a:ext cx="74045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하나님은 영이시니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예배하는 자가 신령과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진정으로 예배할지니라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요 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4:24)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9" y="1"/>
            <a:ext cx="9120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9" y="1"/>
            <a:ext cx="9120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9" y="1"/>
            <a:ext cx="9120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636912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사랑의 하나님 감사합니다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오늘도 주님께서 저희를 교회로 불러주시고 하나님의 자녀로 삼아주시니 감사합니다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23528" y="2276872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이 시간 주님의 부르심에 응답하여 나왔습니다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예배하는 이 시간을 축복하여 주시고 하나님을 만나는 귀한 시간이 되게 해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73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79512" y="2348880"/>
            <a:ext cx="87496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또한 매일매일 우리의 죄를 깨닫게 해 주시고 하나님께 회개하며 깨끗한 마음으로 살아갈 수 있도록 인도해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5627</TotalTime>
  <Words>392</Words>
  <Application>Microsoft Office PowerPoint</Application>
  <PresentationFormat>화면 슬라이드 쇼(4:3)</PresentationFormat>
  <Paragraphs>98</Paragraphs>
  <Slides>25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25</vt:i4>
      </vt:variant>
    </vt:vector>
  </HeadingPairs>
  <TitlesOfParts>
    <vt:vector size="27" baseType="lpstr">
      <vt:lpstr>파형</vt:lpstr>
      <vt:lpstr>1_Office 테마</vt:lpstr>
      <vt:lpstr>슬라이드 1</vt:lpstr>
      <vt:lpstr>슬라이드 2</vt:lpstr>
      <vt:lpstr>예배로의 부름</vt:lpstr>
      <vt:lpstr>슬라이드 4</vt:lpstr>
      <vt:lpstr>슬라이드 5</vt:lpstr>
      <vt:lpstr>슬라이드 6</vt:lpstr>
      <vt:lpstr>공동기도</vt:lpstr>
      <vt:lpstr>공동기도</vt:lpstr>
      <vt:lpstr>공동기도</vt:lpstr>
      <vt:lpstr>공동기도</vt:lpstr>
      <vt:lpstr>슬라이드 11</vt:lpstr>
      <vt:lpstr>슬라이드 12</vt:lpstr>
      <vt:lpstr>나누어 읽는 말씀</vt:lpstr>
      <vt:lpstr>나누어 읽는 말씀</vt:lpstr>
      <vt:lpstr> 사 도  신 경</vt:lpstr>
      <vt:lpstr>슬라이드 16</vt:lpstr>
      <vt:lpstr>슬라이드 17</vt:lpstr>
      <vt:lpstr>대표 기도 – 김율희 어린이</vt:lpstr>
      <vt:lpstr>설  교 – 김광래 전도사님</vt:lpstr>
      <vt:lpstr>슬라이드 20</vt:lpstr>
      <vt:lpstr>슬라이드 21</vt:lpstr>
      <vt:lpstr>헌금 기도 – 장서윤 어린이</vt:lpstr>
      <vt:lpstr>광  고</vt:lpstr>
      <vt:lpstr>슬라이드 24</vt:lpstr>
      <vt:lpstr>슬라이드 25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hc5u21</cp:lastModifiedBy>
  <cp:revision>721</cp:revision>
  <dcterms:created xsi:type="dcterms:W3CDTF">2002-08-20T12:26:03Z</dcterms:created>
  <dcterms:modified xsi:type="dcterms:W3CDTF">2015-08-15T07:11:33Z</dcterms:modified>
</cp:coreProperties>
</file>