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0" r:id="rId4"/>
  </p:sldMasterIdLst>
  <p:notesMasterIdLst>
    <p:notesMasterId r:id="rId9"/>
  </p:notesMasterIdLst>
  <p:sldIdLst>
    <p:sldId id="2481" r:id="rId5"/>
    <p:sldId id="2482" r:id="rId6"/>
    <p:sldId id="2485" r:id="rId7"/>
    <p:sldId id="2483" r:id="rId8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FF"/>
    <a:srgbClr val="ACD160"/>
    <a:srgbClr val="111111"/>
    <a:srgbClr val="99E0FF"/>
    <a:srgbClr val="E2BB40"/>
    <a:srgbClr val="080808"/>
    <a:srgbClr val="0000FF"/>
    <a:srgbClr val="CC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7055" autoAdjust="0"/>
  </p:normalViewPr>
  <p:slideViewPr>
    <p:cSldViewPr>
      <p:cViewPr>
        <p:scale>
          <a:sx n="75" d="100"/>
          <a:sy n="75" d="100"/>
        </p:scale>
        <p:origin x="-1123" y="-2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6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82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8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2023-07-02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3355856" y="2924944"/>
            <a:ext cx="6048672" cy="1224136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굿네이버스</a:t>
            </a:r>
            <a:r>
              <a:rPr kumimoji="0" lang="ko-KR" altLang="en-US" sz="44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어린이 후원</a:t>
            </a:r>
            <a:endParaRPr kumimoji="0" lang="en-US" altLang="ko-KR" sz="44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32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955634" y="1052736"/>
            <a:ext cx="4896544" cy="576064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리봇</a:t>
            </a:r>
            <a:r>
              <a:rPr kumimoji="0" lang="ko-KR" altLang="en-US" sz="28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28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로날드</a:t>
            </a:r>
            <a:endParaRPr kumimoji="0" lang="en-US" altLang="ko-KR" sz="28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 descr="C:\Users\SEC\Documents\hc4u\굿네이버스\20220417_1039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5" t="11419" r="13175" b="2254"/>
          <a:stretch/>
        </p:blipFill>
        <p:spPr bwMode="auto">
          <a:xfrm>
            <a:off x="1643728" y="1663328"/>
            <a:ext cx="3444160" cy="49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6168008" y="1048832"/>
            <a:ext cx="4896544" cy="614496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뻐쓔뻐띠</a:t>
            </a:r>
            <a:r>
              <a:rPr kumimoji="0" lang="ko-KR" altLang="en-US" sz="28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28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꾸마리</a:t>
            </a:r>
            <a:r>
              <a:rPr kumimoji="0" lang="ko-KR" altLang="en-US" sz="28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28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비케이</a:t>
            </a:r>
            <a:endParaRPr kumimoji="0" lang="en-US" altLang="ko-KR" sz="28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t="34752"/>
          <a:stretch/>
        </p:blipFill>
        <p:spPr bwMode="auto">
          <a:xfrm>
            <a:off x="5870912" y="2409200"/>
            <a:ext cx="518457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9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t="5482" r="13545" b="7407"/>
          <a:stretch/>
        </p:blipFill>
        <p:spPr>
          <a:xfrm>
            <a:off x="6023992" y="939696"/>
            <a:ext cx="4151993" cy="57606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847528" y="1772816"/>
            <a:ext cx="2737854" cy="316835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미스티</a:t>
            </a:r>
            <a:r>
              <a:rPr kumimoji="0" lang="ko-KR" altLang="en-US" sz="28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28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카툰</a:t>
            </a:r>
            <a:r>
              <a:rPr kumimoji="0" lang="ko-KR" altLang="en-US" sz="28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kumimoji="0" lang="en-US" altLang="ko-KR" sz="2800" b="1" dirty="0" smtClean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kumimoji="0" lang="en-US" altLang="ko-KR" sz="28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2014/04/27)</a:t>
            </a:r>
          </a:p>
          <a:p>
            <a:pPr algn="ctr" defTabSz="913890" fontAlgn="auto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kumimoji="0" lang="ko-KR" altLang="en-US" sz="28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방글라데시 </a:t>
            </a:r>
            <a:r>
              <a:rPr kumimoji="0" lang="en-US" altLang="ko-KR" sz="28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endParaRPr kumimoji="0" lang="en-US" altLang="ko-KR" sz="28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71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3"/>
          <a:stretch/>
        </p:blipFill>
        <p:spPr>
          <a:xfrm>
            <a:off x="211078" y="419048"/>
            <a:ext cx="4168415" cy="621275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7021" r="7729" b="13242"/>
          <a:stretch/>
        </p:blipFill>
        <p:spPr>
          <a:xfrm>
            <a:off x="7185038" y="419048"/>
            <a:ext cx="4740663" cy="629938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7" b="19437"/>
          <a:stretch/>
        </p:blipFill>
        <p:spPr>
          <a:xfrm>
            <a:off x="4379493" y="419048"/>
            <a:ext cx="2805545" cy="629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2989DE-A380-4095-B1E0-04E91A0C425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http://purl.org/dc/terms/"/>
    <ds:schemaRef ds:uri="20f6cbf1-5f90-4908-b26f-e717de89398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15091</TotalTime>
  <Words>20</Words>
  <Application>Microsoft Office PowerPoint</Application>
  <PresentationFormat>사용자 지정</PresentationFormat>
  <Paragraphs>10</Paragraphs>
  <Slides>4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SEC</cp:lastModifiedBy>
  <cp:revision>1294</cp:revision>
  <dcterms:created xsi:type="dcterms:W3CDTF">2002-08-20T12:26:03Z</dcterms:created>
  <dcterms:modified xsi:type="dcterms:W3CDTF">2023-07-01T22:08:53Z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