
<file path=[Content_Types].xml><?xml version="1.0" encoding="utf-8"?>
<Types xmlns="http://schemas.openxmlformats.org/package/2006/content-types">
  <Default Extension="jpeg" ContentType="image/jpeg"/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259" r:id="rId4"/>
    <p:sldId id="260" r:id="rId5"/>
    <p:sldId id="261" r:id="rId6"/>
    <p:sldId id="262" r:id="rId7"/>
    <p:sldId id="265" r:id="rId8"/>
    <p:sldId id="264" r:id="rId9"/>
    <p:sldId id="266" r:id="rId10"/>
    <p:sldId id="272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prnWhat="notes" clrMode="bw" scaleToFitPaper="1"/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>
    <p:restoredLeft sz="12579"/>
    <p:restoredTop sz="90000"/>
  </p:normalViewPr>
  <p:slideViewPr>
    <p:cSldViewPr snapToGrid="0" snapToObjects="1">
      <p:cViewPr varScale="1">
        <p:scale>
          <a:sx n="100" d="100"/>
          <a:sy n="100" d="100"/>
        </p:scale>
        <p:origin x="0" y="0"/>
      </p:cViewPr>
      <p:guideLst>
        <p:guide orient="horz" pos="2156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9" cy="72009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presProps" Target="presProps.xml"  /><Relationship Id="rId16" Type="http://schemas.openxmlformats.org/officeDocument/2006/relationships/viewProps" Target="viewProps.xml"  /><Relationship Id="rId17" Type="http://schemas.openxmlformats.org/officeDocument/2006/relationships/theme" Target="theme/theme1.xml"  /><Relationship Id="rId18" Type="http://schemas.openxmlformats.org/officeDocument/2006/relationships/tableStyles" Target="tableStyles.xml"  /><Relationship Id="rId2" Type="http://schemas.openxmlformats.org/officeDocument/2006/relationships/notesMaster" Target="notesMasters/notesMaster1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말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2025-07-12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748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샬롬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!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 시간에는 여름성경학교에서 나누었던 말씀들을 아코디언 책으로 만들어 보려고 해요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오늘은 형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누나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언니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오빠인 어린이들이 나이가 더 어린 동생들과 함께 짝꿍이 되어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서로 도우며 아코디언을 만들어 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서로 짝궁한테 인사하까요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 “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잘 부탁드립니다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.”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나누어준 재료를 보면 벌써 어떻게 만들지 눈치 챈 친구들도 있겠지만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자기의 생각은 잠시 내려놓고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하나님의 명령에 순종하여 여리고 성을 돌았던 이스라엘 백성들처럼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선생님의 지도에 따라 천천히 함께 만들어 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6710819"/>
      </p:ext>
    </p:extLst>
  </p:cSld>
  <p:clrMapOvr>
    <a:masterClrMapping/>
  </p:clrMapOvr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자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이제 여리고 성 무너뜨리기를 해봅시다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여리고 성을 무너뜨리려면 어떻게 해야하죠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튼튼한 여리고성이 위에 나오도록 한 상태로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눈감으세요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여리고 성을 돌려봅시다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눈 감고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아무 소리도 내면 안되요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선생님이 일곱을 셀거예요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세는 동안 여리고 성을 계속 돌리세요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...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80311"/>
      </p:ext>
    </p:extLst>
  </p:cSld>
  <p:clrMapOvr>
    <a:masterClrMapping/>
  </p:clrMapOvr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자 눈을 뜨세요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여리고성 무너진 친구들 손들어보세요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잘했어요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안 무너진 친구는 다시하면 무너질거예요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하나님이 약속하신 말씀과 그것이 이루어질 때를 기다리며 우리 친구들도 인내하여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gkskslla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 준비하신 가장 좋은 선물을 받기를 소망합니다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아코디언 북은 부채 접기로 지그재그 접으면 되요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접는 선 따라 천천히 접어보세요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076690"/>
      </p:ext>
    </p:extLst>
  </p:cSld>
  <p:clrMapOvr>
    <a:masterClrMapping/>
  </p:clrMapOvr>
</p:notes>
</file>

<file path=ppt/notesSlides/notesSlide1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함께 기도하며 마치겠습니다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4340147"/>
      </p:ext>
    </p:extLst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아코디언 책은 크게 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4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조각으로 이루어져있어요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각 조각 윗부분의 파도부분을 보녀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어린이 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2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명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거북이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문어와 고래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흰 배가 각각 그려져있어요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먼저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튜브 탄 어린이 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2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명이 있는 조각을 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어떤 그림인가요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 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맞아요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애굽에서 이스라엘 민족이 나오고 있어요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하나님께서 누구를 통해 이스라엘 민족을 출애굽시켰죠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 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맞아요 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모세요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우측 빈공간을 스티커로 채워볼건데요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모세는 가장 앞에 있어야되니까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가장 마지막에 스티커를 붙여야겠죠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스티커를 붙인 친구들은 거북이가 그려진 조각과 방금 조각을 이어 붙여주세요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붙이는 곳 표시를 확인하며 아코디언이 접힐 수 있게 붙여야돼요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9C371B-03BA-40A3-898F-5A71C27A86B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90615"/>
      </p:ext>
    </p:extLst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이제 거북이 조각을 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말풍선이 있네요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누가 말하고 있는 거죠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맞아요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여호수아와 갈렙이에요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열두 정탐꾼이 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40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일간 정탐을 끝내고 돌아와 보고를 하는 상황이에요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여호수아와 갈렙이 무슨 말을 하는건지 스티커에서 골라 붙여보세요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548884"/>
      </p:ext>
    </p:extLst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거인과 이스라엘 사람을 붙인 친구들은 왜 붙였나요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밥을 붙인 친구들은</a:t>
            </a:r>
            <a:r>
              <a:rPr xmlns:mc="http://schemas.openxmlformats.org/markup-compatibility/2006" xmlns:hp="http://schemas.haansoft.com/office/presentation/8.0" lang="ko-KR" alt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모두 정답입니다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하나님의 약속을 믿고 믿음으로 본 여호수와와 갈렙처럼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우리 친구들도 하나님을 경험하고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믿음으로 보게되길 소망합니다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303719"/>
      </p:ext>
    </p:extLst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다음 조각을 이어붙여야하는데 어떤 조각일까요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문어와 고래 조각이에요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이스라엘 민족 앞에 강이 가로막고 있네요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무슨 강이지요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요단강이 가장 깊어지는 시기에 여길 어떻게 건넜죠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4537057"/>
      </p:ext>
    </p:extLst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</a:rPr>
              <a:t>맞아요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</a:rPr>
              <a:t>제사장들이 법궤를 메고 요단강으로 들어갔더니 물이 그치고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</a:rPr>
              <a:t>말랐어요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</a:rPr>
              <a:t>제사장과 법궤 조각을 아코디언 북에 붙여봅시다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</a:rPr>
              <a:t>그리고 이전 조각과도 연결해보세요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996271"/>
      </p:ext>
    </p:extLst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법궤를 멘 제사장들이 앞으로 일어날 일들을 알지 못한 채 강물에 발을 내딛어야하는데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제사장들 표정이 어떤가요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 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현대교회 친구들도 우리와 함께 계시는 하나님을 믿고 우리에게 맡겨 주신 일들을 향해 믿음으로 강하고 담대하게 걷기를 소망합니다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9965903"/>
      </p:ext>
    </p:extLst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ko-KR" alt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마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지막 조각 볼까요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이번에는 가나안 땅의 가장 단단한 성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여리고성이네요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맞장뜨면 백전백패라는 여리고성이에요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우리 함께 여리고 성을 무너뜨려봅시다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/>
            <a:fld id="{09F4262C-968C-4EE9-8164-CE16364706B3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205602"/>
      </p:ext>
    </p:extLst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ko-KR" alt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화면을 보세요</a:t>
            </a:r>
            <a:r>
              <a:rPr xmlns:mc="http://schemas.openxmlformats.org/markup-compatibility/2006" xmlns:hp="http://schemas.haansoft.com/office/presentation/8.0" lang="en-US" altLang="ko-KR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.</a:t>
            </a:r>
            <a:endParaRPr xmlns:mc="http://schemas.openxmlformats.org/markup-compatibility/2006" xmlns:hp="http://schemas.haansoft.com/office/presentation/8.0" lang="en-US" altLang="ko-KR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  <a:cs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볼록 튀어나온 똑딱이를 맨아래에 놓고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아코디언 조각의 여리고성문에 똑딱이를 맞춰서 넣어주세요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그리고 동그란 여리고성 조각을 그 위에 끼우고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나머지 똑딱이로 위를 고정시켜주세요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언니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오빠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형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누나들이 동생들 도와주세요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이제 이스라엘 백성들 조각을 위에 붙여줄게요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스티커를 떼면 무늬가 있으니까 맞춰서 붙이면 돼요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다 되었나요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xmlns:mc="http://schemas.openxmlformats.org/markup-compatibility/2006" xmlns:hp="http://schemas.haansoft.com/office/presentation/8.0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다한 친구들은 아코디언을 다른 조각과 연결해보세요</a:t>
            </a:r>
            <a:r>
              <a:rPr xmlns:mc="http://schemas.openxmlformats.org/markup-compatibility/2006" xmlns:hp="http://schemas.haansoft.com/office/presentation/8.0" lang="EN-US" b="0" i="0" u="none" strike="noStrike" baseline="0" mc:Ignorable="hp" hp:hslEmbossed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  <a:endParaRPr xmlns:mc="http://schemas.openxmlformats.org/markup-compatibility/2006" xmlns:hp="http://schemas.haansoft.com/office/presentation/8.0" lang="EN-US" b="0" i="0" u="none" strike="noStrike" baseline="0" mc:Ignorable="hp" hp:hslEmbossed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547727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395599"/>
      </p:ext>
    </p:extLst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5292359"/>
      </p:ext>
    </p:extLst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855467"/>
      </p:ext>
    </p:extLst>
  </p:cSld>
  <p:clrMapOvr>
    <a:masterClrMapping/>
  </p:clrMapOvr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45367"/>
      </p:ext>
    </p:extLst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219469"/>
      </p:ext>
    </p:extLst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926375"/>
      </p:ext>
    </p:extLst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secHead" preserve="1">
  <p:cSld name="구역 머리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736573"/>
      </p:ext>
    </p:extLst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020170"/>
      </p:ext>
    </p:extLst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971709"/>
      </p:ext>
    </p:extLst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367353"/>
      </p:ext>
    </p:extLst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41917"/>
      </p:ext>
    </p:extLst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80668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0.xml"  /><Relationship Id="rId10" Type="http://schemas.microsoft.com/office/2007/relationships/media" Target="../media/media16.mp3"  /><Relationship Id="rId11" Type="http://schemas.microsoft.com/office/2007/relationships/media" Target="../media/media16.mp3"  /><Relationship Id="rId12" Type="http://schemas.openxmlformats.org/officeDocument/2006/relationships/image" Target="../media/image74.png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84.png"  /><Relationship Id="rId4" Type="http://schemas.openxmlformats.org/officeDocument/2006/relationships/image" Target="../media/image85.png"  /><Relationship Id="rId5" Type="http://schemas.openxmlformats.org/officeDocument/2006/relationships/image" Target="../media/image86.png"  /><Relationship Id="rId6" Type="http://schemas.openxmlformats.org/officeDocument/2006/relationships/image" Target="../media/image87.png"  /><Relationship Id="rId7" Type="http://schemas.microsoft.com/office/2007/relationships/media" Target="../media/media15.mp3"  /><Relationship Id="rId8" Type="http://schemas.microsoft.com/office/2007/relationships/media" Target="../media/media15.mp3"  /><Relationship Id="rId9" Type="http://schemas.openxmlformats.org/officeDocument/2006/relationships/image" Target="../media/image74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1.xml"  /><Relationship Id="rId10" Type="http://schemas.openxmlformats.org/officeDocument/2006/relationships/image" Target="../media/image95.png"  /><Relationship Id="rId11" Type="http://schemas.openxmlformats.org/officeDocument/2006/relationships/image" Target="../media/image96.png"  /><Relationship Id="rId12" Type="http://schemas.openxmlformats.org/officeDocument/2006/relationships/image" Target="../media/image97.png"  /><Relationship Id="rId13" Type="http://schemas.openxmlformats.org/officeDocument/2006/relationships/image" Target="../media/image98.png"  /><Relationship Id="rId14" Type="http://schemas.microsoft.com/office/2007/relationships/media" Target="../media/media17.mp3"  /><Relationship Id="rId15" Type="http://schemas.microsoft.com/office/2007/relationships/media" Target="../media/media17.mp3"  /><Relationship Id="rId16" Type="http://schemas.openxmlformats.org/officeDocument/2006/relationships/image" Target="../media/image74.png"  /><Relationship Id="rId17" Type="http://schemas.microsoft.com/office/2007/relationships/media" Target="../media/media18.mp3"  /><Relationship Id="rId18" Type="http://schemas.microsoft.com/office/2007/relationships/media" Target="../media/media18.mp3"  /><Relationship Id="rId19" Type="http://schemas.openxmlformats.org/officeDocument/2006/relationships/image" Target="../media/image74.png"  /><Relationship Id="rId2" Type="http://schemas.openxmlformats.org/officeDocument/2006/relationships/slideLayout" Target="../slideLayouts/slideLayout3.xml"  /><Relationship Id="rId20" Type="http://schemas.microsoft.com/office/2007/relationships/media" Target="../media/media19.mp3"  /><Relationship Id="rId21" Type="http://schemas.microsoft.com/office/2007/relationships/media" Target="../media/media19.mp3"  /><Relationship Id="rId22" Type="http://schemas.openxmlformats.org/officeDocument/2006/relationships/image" Target="../media/image74.png"  /><Relationship Id="rId3" Type="http://schemas.openxmlformats.org/officeDocument/2006/relationships/image" Target="../media/image88.png"  /><Relationship Id="rId4" Type="http://schemas.openxmlformats.org/officeDocument/2006/relationships/image" Target="../media/image89.png"  /><Relationship Id="rId5" Type="http://schemas.openxmlformats.org/officeDocument/2006/relationships/image" Target="../media/image90.png"  /><Relationship Id="rId6" Type="http://schemas.openxmlformats.org/officeDocument/2006/relationships/image" Target="../media/image91.png"  /><Relationship Id="rId7" Type="http://schemas.openxmlformats.org/officeDocument/2006/relationships/image" Target="../media/image92.png"  /><Relationship Id="rId8" Type="http://schemas.openxmlformats.org/officeDocument/2006/relationships/image" Target="../media/image93.png"  /><Relationship Id="rId9" Type="http://schemas.openxmlformats.org/officeDocument/2006/relationships/image" Target="../media/image94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2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99.png"  /><Relationship Id="rId4" Type="http://schemas.openxmlformats.org/officeDocument/2006/relationships/image" Target="../media/image100.png"  /><Relationship Id="rId5" Type="http://schemas.openxmlformats.org/officeDocument/2006/relationships/image" Target="../media/image10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10" Type="http://schemas.openxmlformats.org/officeDocument/2006/relationships/image" Target="../media/image9.png"  /><Relationship Id="rId11" Type="http://schemas.openxmlformats.org/officeDocument/2006/relationships/image" Target="../media/image10.png"  /><Relationship Id="rId12" Type="http://schemas.openxmlformats.org/officeDocument/2006/relationships/image" Target="../media/image10.png"  /><Relationship Id="rId13" Type="http://schemas.openxmlformats.org/officeDocument/2006/relationships/image" Target="../media/image11.png"  /><Relationship Id="rId14" Type="http://schemas.openxmlformats.org/officeDocument/2006/relationships/image" Target="../media/image12.png"  /><Relationship Id="rId15" Type="http://schemas.openxmlformats.org/officeDocument/2006/relationships/image" Target="../media/image13.png"  /><Relationship Id="rId16" Type="http://schemas.microsoft.com/office/2007/relationships/media" Target="../media/media1.mp3"  /><Relationship Id="rId17" Type="http://schemas.microsoft.com/office/2007/relationships/media" Target="../media/media1.mp3"  /><Relationship Id="rId18" Type="http://schemas.openxmlformats.org/officeDocument/2006/relationships/image" Target="../media/image14.png"  /><Relationship Id="rId19" Type="http://schemas.microsoft.com/office/2007/relationships/media" Target="../media/media2.mp3"  /><Relationship Id="rId2" Type="http://schemas.openxmlformats.org/officeDocument/2006/relationships/slideLayout" Target="../slideLayouts/slideLayout3.xml"  /><Relationship Id="rId20" Type="http://schemas.microsoft.com/office/2007/relationships/media" Target="../media/media2.mp3"  /><Relationship Id="rId21" Type="http://schemas.openxmlformats.org/officeDocument/2006/relationships/image" Target="../media/image14.png"  /><Relationship Id="rId22" Type="http://schemas.microsoft.com/office/2007/relationships/media" Target="../media/media3.mp3"  /><Relationship Id="rId23" Type="http://schemas.microsoft.com/office/2007/relationships/media" Target="../media/media3.mp3"  /><Relationship Id="rId24" Type="http://schemas.openxmlformats.org/officeDocument/2006/relationships/image" Target="../media/image14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10" Type="http://schemas.openxmlformats.org/officeDocument/2006/relationships/image" Target="../media/image22.png"  /><Relationship Id="rId11" Type="http://schemas.openxmlformats.org/officeDocument/2006/relationships/image" Target="../media/image23.png"  /><Relationship Id="rId12" Type="http://schemas.openxmlformats.org/officeDocument/2006/relationships/image" Target="../media/image24.png"  /><Relationship Id="rId13" Type="http://schemas.openxmlformats.org/officeDocument/2006/relationships/image" Target="../media/image25.png"  /><Relationship Id="rId14" Type="http://schemas.openxmlformats.org/officeDocument/2006/relationships/image" Target="../media/image25.png"  /><Relationship Id="rId15" Type="http://schemas.openxmlformats.org/officeDocument/2006/relationships/image" Target="../media/image26.png"  /><Relationship Id="rId16" Type="http://schemas.openxmlformats.org/officeDocument/2006/relationships/image" Target="../media/image26.png"  /><Relationship Id="rId17" Type="http://schemas.openxmlformats.org/officeDocument/2006/relationships/image" Target="../media/image27.png"  /><Relationship Id="rId18" Type="http://schemas.openxmlformats.org/officeDocument/2006/relationships/image" Target="../media/image28.png"  /><Relationship Id="rId19" Type="http://schemas.openxmlformats.org/officeDocument/2006/relationships/image" Target="../media/image29.png"  /><Relationship Id="rId2" Type="http://schemas.openxmlformats.org/officeDocument/2006/relationships/slideLayout" Target="../slideLayouts/slideLayout3.xml"  /><Relationship Id="rId20" Type="http://schemas.openxmlformats.org/officeDocument/2006/relationships/image" Target="../media/image28.png"  /><Relationship Id="rId21" Type="http://schemas.openxmlformats.org/officeDocument/2006/relationships/image" Target="../media/image30.png"  /><Relationship Id="rId22" Type="http://schemas.microsoft.com/office/2007/relationships/media" Target="../media/media4.mp3"  /><Relationship Id="rId23" Type="http://schemas.microsoft.com/office/2007/relationships/media" Target="../media/media4.mp3"  /><Relationship Id="rId24" Type="http://schemas.openxmlformats.org/officeDocument/2006/relationships/image" Target="../media/image14.png"  /><Relationship Id="rId25" Type="http://schemas.microsoft.com/office/2007/relationships/media" Target="../media/media5.mp3"  /><Relationship Id="rId26" Type="http://schemas.microsoft.com/office/2007/relationships/media" Target="../media/media5.mp3"  /><Relationship Id="rId27" Type="http://schemas.openxmlformats.org/officeDocument/2006/relationships/image" Target="../media/image14.png"  /><Relationship Id="rId28" Type="http://schemas.microsoft.com/office/2007/relationships/media" Target="../media/media6.mp3"  /><Relationship Id="rId29" Type="http://schemas.microsoft.com/office/2007/relationships/media" Target="../media/media6.mp3"  /><Relationship Id="rId3" Type="http://schemas.openxmlformats.org/officeDocument/2006/relationships/image" Target="../media/image15.png"  /><Relationship Id="rId30" Type="http://schemas.openxmlformats.org/officeDocument/2006/relationships/image" Target="../media/image14.png"  /><Relationship Id="rId4" Type="http://schemas.openxmlformats.org/officeDocument/2006/relationships/image" Target="../media/image16.png"  /><Relationship Id="rId5" Type="http://schemas.openxmlformats.org/officeDocument/2006/relationships/image" Target="../media/image17.png"  /><Relationship Id="rId6" Type="http://schemas.openxmlformats.org/officeDocument/2006/relationships/image" Target="../media/image18.png"  /><Relationship Id="rId7" Type="http://schemas.openxmlformats.org/officeDocument/2006/relationships/image" Target="../media/image19.png"  /><Relationship Id="rId8" Type="http://schemas.openxmlformats.org/officeDocument/2006/relationships/image" Target="../media/image20.png"  /><Relationship Id="rId9" Type="http://schemas.openxmlformats.org/officeDocument/2006/relationships/image" Target="../media/image2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10" Type="http://schemas.openxmlformats.org/officeDocument/2006/relationships/image" Target="../media/image38.png"  /><Relationship Id="rId11" Type="http://schemas.openxmlformats.org/officeDocument/2006/relationships/image" Target="../media/image39.png"  /><Relationship Id="rId12" Type="http://schemas.openxmlformats.org/officeDocument/2006/relationships/image" Target="../media/image40.png"  /><Relationship Id="rId13" Type="http://schemas.openxmlformats.org/officeDocument/2006/relationships/image" Target="../media/image41.png"  /><Relationship Id="rId14" Type="http://schemas.openxmlformats.org/officeDocument/2006/relationships/image" Target="../media/image42.png"  /><Relationship Id="rId15" Type="http://schemas.openxmlformats.org/officeDocument/2006/relationships/image" Target="../media/image43.png"  /><Relationship Id="rId16" Type="http://schemas.openxmlformats.org/officeDocument/2006/relationships/image" Target="../media/image44.png"  /><Relationship Id="rId17" Type="http://schemas.openxmlformats.org/officeDocument/2006/relationships/image" Target="../media/image45.png"  /><Relationship Id="rId18" Type="http://schemas.openxmlformats.org/officeDocument/2006/relationships/image" Target="../media/image46.png"  /><Relationship Id="rId19" Type="http://schemas.microsoft.com/office/2007/relationships/media" Target="../media/media7.mp3"  /><Relationship Id="rId2" Type="http://schemas.openxmlformats.org/officeDocument/2006/relationships/slideLayout" Target="../slideLayouts/slideLayout3.xml"  /><Relationship Id="rId20" Type="http://schemas.microsoft.com/office/2007/relationships/media" Target="../media/media7.mp3"  /><Relationship Id="rId21" Type="http://schemas.openxmlformats.org/officeDocument/2006/relationships/image" Target="../media/image14.png"  /><Relationship Id="rId22" Type="http://schemas.microsoft.com/office/2007/relationships/media" Target="../media/media8.mp3"  /><Relationship Id="rId23" Type="http://schemas.microsoft.com/office/2007/relationships/media" Target="../media/media8.mp3"  /><Relationship Id="rId24" Type="http://schemas.openxmlformats.org/officeDocument/2006/relationships/image" Target="../media/image14.png"  /><Relationship Id="rId25" Type="http://schemas.microsoft.com/office/2007/relationships/media" Target="../media/media9.mp3"  /><Relationship Id="rId26" Type="http://schemas.microsoft.com/office/2007/relationships/media" Target="../media/media9.mp3"  /><Relationship Id="rId27" Type="http://schemas.openxmlformats.org/officeDocument/2006/relationships/image" Target="../media/image14.png"  /><Relationship Id="rId3" Type="http://schemas.openxmlformats.org/officeDocument/2006/relationships/image" Target="../media/image31.png"  /><Relationship Id="rId4" Type="http://schemas.openxmlformats.org/officeDocument/2006/relationships/image" Target="../media/image32.png"  /><Relationship Id="rId5" Type="http://schemas.openxmlformats.org/officeDocument/2006/relationships/image" Target="../media/image33.png"  /><Relationship Id="rId6" Type="http://schemas.openxmlformats.org/officeDocument/2006/relationships/image" Target="../media/image34.png"  /><Relationship Id="rId7" Type="http://schemas.openxmlformats.org/officeDocument/2006/relationships/image" Target="../media/image35.png"  /><Relationship Id="rId8" Type="http://schemas.openxmlformats.org/officeDocument/2006/relationships/image" Target="../media/image36.png"  /><Relationship Id="rId9" Type="http://schemas.openxmlformats.org/officeDocument/2006/relationships/image" Target="../media/image37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.xml"  /><Relationship Id="rId10" Type="http://schemas.openxmlformats.org/officeDocument/2006/relationships/image" Target="../media/image54.png"  /><Relationship Id="rId11" Type="http://schemas.openxmlformats.org/officeDocument/2006/relationships/image" Target="../media/image55.png"  /><Relationship Id="rId12" Type="http://schemas.microsoft.com/office/2007/relationships/media" Target="../media/media10.mp3"  /><Relationship Id="rId13" Type="http://schemas.microsoft.com/office/2007/relationships/media" Target="../media/media10.mp3"  /><Relationship Id="rId14" Type="http://schemas.openxmlformats.org/officeDocument/2006/relationships/image" Target="../media/image56.png"  /><Relationship Id="rId15" Type="http://schemas.microsoft.com/office/2007/relationships/media" Target="../media/media11.mp3"  /><Relationship Id="rId16" Type="http://schemas.microsoft.com/office/2007/relationships/media" Target="../media/media11.mp3"  /><Relationship Id="rId17" Type="http://schemas.openxmlformats.org/officeDocument/2006/relationships/image" Target="../media/image56.png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Relationship Id="rId5" Type="http://schemas.openxmlformats.org/officeDocument/2006/relationships/image" Target="../media/image49.png"  /><Relationship Id="rId6" Type="http://schemas.openxmlformats.org/officeDocument/2006/relationships/image" Target="../media/image50.png"  /><Relationship Id="rId7" Type="http://schemas.openxmlformats.org/officeDocument/2006/relationships/image" Target="../media/image51.png"  /><Relationship Id="rId8" Type="http://schemas.openxmlformats.org/officeDocument/2006/relationships/image" Target="../media/image52.png"  /><Relationship Id="rId9" Type="http://schemas.openxmlformats.org/officeDocument/2006/relationships/image" Target="../media/image53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6.xml"  /><Relationship Id="rId10" Type="http://schemas.openxmlformats.org/officeDocument/2006/relationships/image" Target="../media/image64.png"  /><Relationship Id="rId11" Type="http://schemas.microsoft.com/office/2007/relationships/media" Target="../media/media12.mp3"  /><Relationship Id="rId12" Type="http://schemas.microsoft.com/office/2007/relationships/media" Target="../media/media12.mp3"  /><Relationship Id="rId13" Type="http://schemas.openxmlformats.org/officeDocument/2006/relationships/image" Target="../media/image56.png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57.png"  /><Relationship Id="rId4" Type="http://schemas.openxmlformats.org/officeDocument/2006/relationships/image" Target="../media/image58.png"  /><Relationship Id="rId5" Type="http://schemas.openxmlformats.org/officeDocument/2006/relationships/image" Target="../media/image59.png"  /><Relationship Id="rId6" Type="http://schemas.openxmlformats.org/officeDocument/2006/relationships/image" Target="../media/image60.png"  /><Relationship Id="rId7" Type="http://schemas.openxmlformats.org/officeDocument/2006/relationships/image" Target="../media/image61.png"  /><Relationship Id="rId8" Type="http://schemas.openxmlformats.org/officeDocument/2006/relationships/image" Target="../media/image62.png"  /><Relationship Id="rId9" Type="http://schemas.openxmlformats.org/officeDocument/2006/relationships/image" Target="../media/image63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10" Type="http://schemas.openxmlformats.org/officeDocument/2006/relationships/image" Target="../media/image56.png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65.png"  /><Relationship Id="rId4" Type="http://schemas.openxmlformats.org/officeDocument/2006/relationships/image" Target="../media/image66.png"  /><Relationship Id="rId5" Type="http://schemas.openxmlformats.org/officeDocument/2006/relationships/image" Target="../media/image67.png"  /><Relationship Id="rId6" Type="http://schemas.openxmlformats.org/officeDocument/2006/relationships/image" Target="../media/image68.png"  /><Relationship Id="rId7" Type="http://schemas.openxmlformats.org/officeDocument/2006/relationships/image" Target="../media/image69.png"  /><Relationship Id="rId8" Type="http://schemas.microsoft.com/office/2007/relationships/media" Target="../media/media13.mp3"  /><Relationship Id="rId9" Type="http://schemas.microsoft.com/office/2007/relationships/media" Target="../media/media13.mp3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70.png"  /><Relationship Id="rId4" Type="http://schemas.openxmlformats.org/officeDocument/2006/relationships/image" Target="../media/image71.png"  /><Relationship Id="rId5" Type="http://schemas.openxmlformats.org/officeDocument/2006/relationships/image" Target="../media/image72.png"  /><Relationship Id="rId6" Type="http://schemas.openxmlformats.org/officeDocument/2006/relationships/image" Target="../media/image73.png"  /><Relationship Id="rId7" Type="http://schemas.microsoft.com/office/2007/relationships/media" Target="../media/media14.mp3"  /><Relationship Id="rId8" Type="http://schemas.microsoft.com/office/2007/relationships/media" Target="../media/media14.mp3"  /><Relationship Id="rId9" Type="http://schemas.openxmlformats.org/officeDocument/2006/relationships/image" Target="../media/image74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10" Type="http://schemas.openxmlformats.org/officeDocument/2006/relationships/image" Target="../media/image81.jpeg"  /><Relationship Id="rId11" Type="http://schemas.openxmlformats.org/officeDocument/2006/relationships/image" Target="../media/image82.jpeg"  /><Relationship Id="rId12" Type="http://schemas.openxmlformats.org/officeDocument/2006/relationships/image" Target="../media/image83.jpeg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75.png"  /><Relationship Id="rId4" Type="http://schemas.openxmlformats.org/officeDocument/2006/relationships/image" Target="../media/image76.png"  /><Relationship Id="rId5" Type="http://schemas.openxmlformats.org/officeDocument/2006/relationships/image" Target="../media/image77.jpeg"  /><Relationship Id="rId6" Type="http://schemas.openxmlformats.org/officeDocument/2006/relationships/image" Target="../media/image78.jpeg"  /><Relationship Id="rId7" Type="http://schemas.openxmlformats.org/officeDocument/2006/relationships/image" Target="../media/image79.jpeg"  /><Relationship Id="rId8" Type="http://schemas.openxmlformats.org/officeDocument/2006/relationships/image" Target="../media/image80.jpeg"  /><Relationship Id="rId9" Type="http://schemas.openxmlformats.org/officeDocument/2006/relationships/image" Target="../media/image76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가로 글상자 2"/>
          <p:cNvSpPr txBox="1"/>
          <p:nvPr/>
        </p:nvSpPr>
        <p:spPr>
          <a:xfrm>
            <a:off x="3361402" y="5272548"/>
            <a:ext cx="5663794" cy="792971"/>
          </a:xfrm>
          <a:prstGeom prst="rect">
            <a:avLst/>
          </a:prstGeom>
          <a:solidFill>
            <a:schemeClr val="lt1"/>
          </a:solidFill>
          <a:ln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p>
            <a:pPr lvl="0" algn="ctr">
              <a:defRPr/>
            </a:pPr>
            <a:r>
              <a:rPr lang="ko-KR" altLang="en-US" sz="4600">
                <a:solidFill>
                  <a:srgbClr val="3057b9"/>
                </a:solidFill>
                <a:latin typeface="한컴 윤체 B"/>
                <a:ea typeface="한컴 윤체 B"/>
              </a:rPr>
              <a:t>믿음으로</a:t>
            </a:r>
            <a:r>
              <a:rPr lang="ko-KR" altLang="en-US" sz="4600">
                <a:solidFill>
                  <a:srgbClr val="0000ff"/>
                </a:solidFill>
                <a:latin typeface="한컴 윤체 B"/>
                <a:ea typeface="한컴 윤체 B"/>
              </a:rPr>
              <a:t> </a:t>
            </a:r>
            <a:r>
              <a:rPr lang="ko-KR" altLang="en-US" sz="4600">
                <a:solidFill>
                  <a:srgbClr val="3057b9"/>
                </a:solidFill>
                <a:latin typeface="한컴 윤체 B"/>
                <a:ea typeface="한컴 윤체 B"/>
              </a:rPr>
              <a:t>아코디언</a:t>
            </a:r>
            <a:endParaRPr lang="ko-KR" altLang="en-US" sz="4600">
              <a:solidFill>
                <a:srgbClr val="3057b9"/>
              </a:solidFill>
              <a:latin typeface="한컴 윤체 B"/>
              <a:ea typeface="한컴 윤체 B"/>
            </a:endParaRPr>
          </a:p>
        </p:txBody>
      </p:sp>
    </p:spTree>
    <p:extLst>
      <p:ext uri="{BB962C8B-B14F-4D97-AF65-F5344CB8AC3E}">
        <p14:creationId xmlns:p14="http://schemas.microsoft.com/office/powerpoint/2010/main" val="336494647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fehide64" hidden="1"/>
          <p:cNvGrpSpPr/>
          <p:nvPr/>
        </p:nvGrpSpPr>
        <p:grpSpPr>
          <a:xfrm rot="0">
            <a:off x="1818436" y="267212"/>
            <a:ext cx="8550332" cy="3297510"/>
            <a:chOff x="1363827" y="177549"/>
            <a:chExt cx="6412749" cy="2473133"/>
          </a:xfrm>
        </p:grpSpPr>
        <p:pic>
          <p:nvPicPr>
            <p:cNvPr id="2052" name="Picture 4" descr="G:\25 성경학교\그림\그림 요소\3과\3-7 (3).png" hidden="1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363827" y="177549"/>
              <a:ext cx="6412749" cy="2473133"/>
            </a:xfrm>
            <a:prstGeom prst="rect">
              <a:avLst/>
            </a:prstGeom>
            <a:noFill/>
          </p:spPr>
        </p:pic>
        <p:sp>
          <p:nvSpPr>
            <p:cNvPr id="15" name="TextBox 14" hidden="1"/>
            <p:cNvSpPr txBox="1"/>
            <p:nvPr/>
          </p:nvSpPr>
          <p:spPr>
            <a:xfrm>
              <a:off x="2782029" y="426720"/>
              <a:ext cx="3597459" cy="2256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ko-KR" altLang="en-US" sz="4800">
                  <a:latin typeface="Sandoll 호요요"/>
                  <a:ea typeface="Sandoll 호요요"/>
                </a:rPr>
                <a:t>내가 여리고와</a:t>
              </a:r>
              <a:endParaRPr lang="ko-KR" altLang="en-US" sz="4800">
                <a:latin typeface="Sandoll 호요요"/>
                <a:ea typeface="Sandoll 호요요"/>
              </a:endParaRPr>
            </a:p>
            <a:p>
              <a:pPr lvl="0" algn="ctr">
                <a:defRPr/>
              </a:pPr>
              <a:r>
                <a:rPr lang="ko-KR" altLang="en-US" sz="4800">
                  <a:latin typeface="Sandoll 호요요"/>
                  <a:ea typeface="Sandoll 호요요"/>
                </a:rPr>
                <a:t>그 왕과 용사들을</a:t>
              </a:r>
              <a:endParaRPr lang="ko-KR" altLang="en-US" sz="4800">
                <a:latin typeface="Sandoll 호요요"/>
                <a:ea typeface="Sandoll 호요요"/>
              </a:endParaRPr>
            </a:p>
            <a:p>
              <a:pPr lvl="0" algn="ctr">
                <a:defRPr/>
              </a:pPr>
              <a:r>
                <a:rPr lang="ko-KR" altLang="en-US" sz="4800">
                  <a:solidFill>
                    <a:schemeClr val="accent5"/>
                  </a:solidFill>
                  <a:latin typeface="Sandoll 호요요"/>
                  <a:ea typeface="Sandoll 호요요"/>
                </a:rPr>
                <a:t>네 손에 넘겨 주었다</a:t>
              </a:r>
              <a:r>
                <a:rPr lang="en-US" altLang="ko-KR" sz="4800">
                  <a:solidFill>
                    <a:schemeClr val="accent5"/>
                  </a:solidFill>
                  <a:latin typeface="Sandoll 호요요"/>
                  <a:ea typeface="Sandoll 호요요"/>
                </a:rPr>
                <a:t>.</a:t>
              </a:r>
              <a:endParaRPr lang="ko-KR" altLang="en-US" sz="4800">
                <a:solidFill>
                  <a:schemeClr val="accent5"/>
                </a:solidFill>
                <a:latin typeface="Sandoll 호요요"/>
                <a:ea typeface="Sandoll 호요요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 rot="0">
            <a:off x="1817934" y="264966"/>
            <a:ext cx="8551334" cy="3302000"/>
            <a:chOff x="317500" y="317500"/>
            <a:chExt cx="6413500" cy="2476500"/>
          </a:xfrm>
        </p:grpSpPr>
        <p:pic>
          <p:nvPicPr>
            <p:cNvPr id="8" name="PFE element 64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17500" y="317500"/>
              <a:ext cx="6413500" cy="2476500"/>
            </a:xfrm>
            <a:prstGeom prst="rect">
              <a:avLst/>
            </a:prstGeom>
          </p:spPr>
        </p:pic>
        <p:sp>
          <p:nvSpPr>
            <p:cNvPr id="9" name="Shape_44"/>
            <p:cNvSpPr/>
            <p:nvPr/>
          </p:nvSpPr>
          <p:spPr>
            <a:xfrm>
              <a:off x="317500" y="317500"/>
              <a:ext cx="6413500" cy="2476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pic>
        <p:nvPicPr>
          <p:cNvPr id="14" name="Picture 3" descr="G:\25 성경학교\그림\그림 요소\3과\3-7 (2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4250" y="3201600"/>
            <a:ext cx="12215707" cy="3456586"/>
          </a:xfrm>
          <a:prstGeom prst="rect">
            <a:avLst/>
          </a:prstGeom>
          <a:noFill/>
        </p:spPr>
      </p:pic>
      <p:pic>
        <p:nvPicPr>
          <p:cNvPr id="3" name="샤랄라(짧은)2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9"/>
          <a:stretch>
            <a:fillRect/>
          </a:stretch>
        </p:blipFill>
        <p:spPr>
          <a:xfrm>
            <a:off x="-14250" y="6921500"/>
            <a:ext cx="812800" cy="812800"/>
          </a:xfrm>
          <a:prstGeom prst="rect">
            <a:avLst/>
          </a:prstGeom>
        </p:spPr>
      </p:pic>
      <p:pic>
        <p:nvPicPr>
          <p:cNvPr id="4" name="장면전환(어두운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2"/>
          <a:stretch>
            <a:fillRect/>
          </a:stretch>
        </p:blipFill>
        <p:spPr>
          <a:xfrm>
            <a:off x="798549" y="6921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37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25 성경학교\그림\그림 요소\3과\3-8 (1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70452"/>
            <a:ext cx="9842966" cy="3650796"/>
          </a:xfrm>
          <a:prstGeom prst="rect">
            <a:avLst/>
          </a:prstGeom>
          <a:noFill/>
        </p:spPr>
      </p:pic>
      <p:pic>
        <p:nvPicPr>
          <p:cNvPr id="3078" name="Picture 6" descr="G:\25 성경학교\그림\그림 요소\3과\3-8 (3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549162" y="5111847"/>
            <a:ext cx="4768555" cy="1746153"/>
          </a:xfrm>
          <a:prstGeom prst="rect">
            <a:avLst/>
          </a:prstGeom>
          <a:noFill/>
        </p:spPr>
      </p:pic>
      <p:pic>
        <p:nvPicPr>
          <p:cNvPr id="3079" name="Picture 7" descr="G:\25 성경학교\그림\그림 요소\3과\3-8 (4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844462" y="3667377"/>
            <a:ext cx="2774938" cy="2888938"/>
          </a:xfrm>
          <a:prstGeom prst="rect">
            <a:avLst/>
          </a:prstGeom>
          <a:noFill/>
        </p:spPr>
      </p:pic>
      <p:pic>
        <p:nvPicPr>
          <p:cNvPr id="3080" name="Picture 8" descr="G:\25 성경학교\그림\그림 요소\3과\3-8 (7).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461324" y="2316320"/>
            <a:ext cx="9576036" cy="3881576"/>
          </a:xfrm>
          <a:prstGeom prst="rect">
            <a:avLst/>
          </a:prstGeom>
          <a:noFill/>
        </p:spPr>
      </p:pic>
      <p:pic>
        <p:nvPicPr>
          <p:cNvPr id="3081" name="Picture 9" descr="G:\25 성경학교\그림\그림 요소\3과\3-8 (8).png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634480" y="2428665"/>
            <a:ext cx="1532054" cy="2049228"/>
          </a:xfrm>
          <a:prstGeom prst="rect">
            <a:avLst/>
          </a:prstGeom>
          <a:noFill/>
        </p:spPr>
      </p:pic>
      <p:pic>
        <p:nvPicPr>
          <p:cNvPr id="3082" name="Picture 10" descr="G:\25 성경학교\그림\그림 요소\3과\3-8 (9).pn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169056" y="2195752"/>
            <a:ext cx="2380106" cy="2188252"/>
          </a:xfrm>
          <a:prstGeom prst="rect">
            <a:avLst/>
          </a:prstGeom>
          <a:noFill/>
        </p:spPr>
      </p:pic>
      <p:pic>
        <p:nvPicPr>
          <p:cNvPr id="3083" name="Picture 11" descr="G:\25 성경학교\그림\그림 요소\3과\3-8 (6).png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8067041" y="4739103"/>
            <a:ext cx="2401786" cy="2200178"/>
          </a:xfrm>
          <a:prstGeom prst="rect">
            <a:avLst/>
          </a:prstGeom>
          <a:noFill/>
        </p:spPr>
      </p:pic>
      <p:pic>
        <p:nvPicPr>
          <p:cNvPr id="3077" name="Picture 5" descr="G:\25 성경학교\그림\그림 요소\3과\3-8 (2).png"/>
          <p:cNvPicPr>
            <a:picLocks noChangeAspect="1" noChangeArrowheads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415263" y="4477893"/>
            <a:ext cx="1776737" cy="2380106"/>
          </a:xfrm>
          <a:prstGeom prst="rect">
            <a:avLst/>
          </a:prstGeom>
          <a:noFill/>
        </p:spPr>
      </p:pic>
      <p:pic>
        <p:nvPicPr>
          <p:cNvPr id="3074" name="Picture 2" descr="G:\25 성경학교\그림\그림 요소\3과\3-8 (10).png"/>
          <p:cNvPicPr>
            <a:picLocks noChangeAspect="1" noChangeArrowheads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833542" y="1737928"/>
            <a:ext cx="1370788" cy="1340201"/>
          </a:xfrm>
          <a:prstGeom prst="rect">
            <a:avLst/>
          </a:prstGeom>
          <a:noFill/>
        </p:spPr>
      </p:pic>
      <p:pic>
        <p:nvPicPr>
          <p:cNvPr id="3075" name="Picture 3" descr="G:\25 성경학교\그림\그림 요소\3과\3-8 (11).png"/>
          <p:cNvPicPr>
            <a:picLocks noChangeAspect="1" noChangeArrowheads="1"/>
          </p:cNvPicPr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6481927" y="1002702"/>
            <a:ext cx="2093717" cy="1612689"/>
          </a:xfrm>
          <a:prstGeom prst="rect">
            <a:avLst/>
          </a:prstGeom>
          <a:noFill/>
        </p:spPr>
      </p:pic>
      <p:pic>
        <p:nvPicPr>
          <p:cNvPr id="2" name="화난 군중 소리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>
                  <p14:trim st="0" end="33105"/>
                  <p14:fade in="0" out="1250"/>
                </p14:media>
              </p:ext>
            </p:extLst>
          </p:nvPr>
        </p:nvPicPr>
        <p:blipFill rotWithShape="1">
          <a:blip r:embed="rId16"/>
          <a:stretch>
            <a:fillRect/>
          </a:stretch>
        </p:blipFill>
        <p:spPr>
          <a:xfrm>
            <a:off x="0" y="6896100"/>
            <a:ext cx="812800" cy="812800"/>
          </a:xfrm>
          <a:prstGeom prst="rect">
            <a:avLst/>
          </a:prstGeom>
        </p:spPr>
      </p:pic>
      <p:pic>
        <p:nvPicPr>
          <p:cNvPr id="3" name="돌 무너지는 소리.mp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 rotWithShape="1">
          <a:blip r:embed="rId19"/>
          <a:stretch>
            <a:fillRect/>
          </a:stretch>
        </p:blipFill>
        <p:spPr>
          <a:xfrm>
            <a:off x="833542" y="6896100"/>
            <a:ext cx="812800" cy="812800"/>
          </a:xfrm>
          <a:prstGeom prst="rect">
            <a:avLst/>
          </a:prstGeom>
        </p:spPr>
      </p:pic>
      <p:pic>
        <p:nvPicPr>
          <p:cNvPr id="4" name="나팔소리(긴)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>
                  <p14:trim st="0" end="5106"/>
                  <p14:fade in="0" out="1250"/>
                </p14:media>
              </p:ext>
            </p:extLst>
          </p:nvPr>
        </p:nvPicPr>
        <p:blipFill rotWithShape="1">
          <a:blip r:embed="rId22"/>
          <a:stretch>
            <a:fillRect/>
          </a:stretch>
        </p:blipFill>
        <p:spPr>
          <a:xfrm>
            <a:off x="1646342" y="6896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FE element 100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88938" y="1412334"/>
            <a:ext cx="11006667" cy="3572933"/>
          </a:xfrm>
          <a:prstGeom prst="rect">
            <a:avLst/>
          </a:prstGeom>
        </p:spPr>
      </p:pic>
      <p:pic>
        <p:nvPicPr>
          <p:cNvPr id="17" name="PFE element 10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724397" y="321194"/>
            <a:ext cx="2743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54075"/>
      </p:ext>
    </p:extLst>
  </p:cSld>
  <p:clrMapOvr>
    <a:masterClrMapping/>
  </p:clrMapOvr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이예은\2025_여름성경학교\그림\그림 요소\1-4 (1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2793230"/>
            <a:ext cx="1053548" cy="2198706"/>
          </a:xfrm>
          <a:prstGeom prst="rect">
            <a:avLst/>
          </a:prstGeom>
          <a:noFill/>
        </p:spPr>
      </p:pic>
      <p:pic>
        <p:nvPicPr>
          <p:cNvPr id="4098" name="Picture 2" descr="D:\이예은\2025_여름성경학교\그림\그림 요소\1-4 (8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99512" y="2726429"/>
            <a:ext cx="1977310" cy="2332310"/>
          </a:xfrm>
          <a:prstGeom prst="rect">
            <a:avLst/>
          </a:prstGeom>
          <a:noFill/>
        </p:spPr>
      </p:pic>
      <p:pic>
        <p:nvPicPr>
          <p:cNvPr id="4101" name="Picture 5" descr="D:\이예은\2025_여름성경학교\그림\그림 요소\1-4 (4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397953" y="2681256"/>
            <a:ext cx="2187254" cy="2801826"/>
          </a:xfrm>
          <a:prstGeom prst="rect">
            <a:avLst/>
          </a:prstGeom>
          <a:noFill/>
        </p:spPr>
      </p:pic>
      <p:pic>
        <p:nvPicPr>
          <p:cNvPr id="4100" name="Picture 4" descr="D:\이예은\2025_여름성경학교\그림\그림 요소\1-4 (3).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217725" y="1926572"/>
            <a:ext cx="3015588" cy="3588166"/>
          </a:xfrm>
          <a:prstGeom prst="rect">
            <a:avLst/>
          </a:prstGeom>
          <a:noFill/>
        </p:spPr>
      </p:pic>
      <p:pic>
        <p:nvPicPr>
          <p:cNvPr id="4102" name="Picture 6" descr="D:\이예은\2025_여름성경학교\그림\그림 요소\1-4 (5).png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922530" y="4934247"/>
            <a:ext cx="2595696" cy="1942953"/>
          </a:xfrm>
          <a:prstGeom prst="rect">
            <a:avLst/>
          </a:prstGeom>
          <a:noFill/>
        </p:spPr>
      </p:pic>
      <p:pic>
        <p:nvPicPr>
          <p:cNvPr id="4103" name="Picture 7" descr="D:\이예은\2025_여름성경학교\그림\그림 요소\1-4 (6).pn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2184188" y="5048757"/>
            <a:ext cx="2401020" cy="1828442"/>
          </a:xfrm>
          <a:prstGeom prst="rect">
            <a:avLst/>
          </a:prstGeom>
          <a:noFill/>
        </p:spPr>
      </p:pic>
      <p:pic>
        <p:nvPicPr>
          <p:cNvPr id="4104" name="Picture 8" descr="D:\이예은\2025_여름성경학교\그림\그림 요소\1-4 (7).png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278386" y="4560157"/>
            <a:ext cx="2801825" cy="2317042"/>
          </a:xfrm>
          <a:prstGeom prst="rect">
            <a:avLst/>
          </a:prstGeom>
          <a:noFill/>
        </p:spPr>
      </p:pic>
      <p:pic>
        <p:nvPicPr>
          <p:cNvPr id="1026" name="Picture 2" descr="G:\이예은\이미지 소스\강조 표시.png"/>
          <p:cNvPicPr>
            <a:picLocks noChangeAspect="1" noChangeArrowheads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765688" y="987824"/>
            <a:ext cx="935249" cy="935249"/>
          </a:xfrm>
          <a:prstGeom prst="rect">
            <a:avLst/>
          </a:prstGeom>
          <a:noFill/>
        </p:spPr>
      </p:pic>
      <p:pic>
        <p:nvPicPr>
          <p:cNvPr id="18" name="Picture 2" descr="G:\이예은\이미지 소스\강조 표시.png"/>
          <p:cNvPicPr>
            <a:picLocks noChangeAspect="1" noChangeArrowheads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 flipH="1">
            <a:off x="10501689" y="1229214"/>
            <a:ext cx="935249" cy="935249"/>
          </a:xfrm>
          <a:prstGeom prst="rect">
            <a:avLst/>
          </a:prstGeom>
          <a:noFill/>
        </p:spPr>
      </p:pic>
      <p:grpSp>
        <p:nvGrpSpPr>
          <p:cNvPr id="2" name="pfehide56" hidden="1"/>
          <p:cNvGrpSpPr/>
          <p:nvPr/>
        </p:nvGrpSpPr>
        <p:grpSpPr>
          <a:xfrm rot="0">
            <a:off x="8018240" y="2612666"/>
            <a:ext cx="3192333" cy="2436090"/>
            <a:chOff x="6013680" y="1959500"/>
            <a:chExt cx="2394250" cy="1827068"/>
          </a:xfrm>
        </p:grpSpPr>
        <p:pic>
          <p:nvPicPr>
            <p:cNvPr id="1032" name="Picture 8" descr="G:\이예은\이미지 소스\화살표5.png" hidden="1"/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 rot="13433844" flipH="1">
              <a:off x="6557880" y="1959500"/>
              <a:ext cx="982384" cy="538422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031" name="Picture 7" descr="G:\이예은\이미지 소스\말풍선1.png" hidden="1"/>
            <p:cNvPicPr>
              <a:picLocks noChangeAspect="1" noChangeArrowheads="1"/>
            </p:cNvPicPr>
            <p:nvPr/>
          </p:nvPicPr>
          <p:blipFill rotWithShape="1">
            <a:blip r:embed="rId1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 rot="10800000" flipH="1">
              <a:off x="6013680" y="1976281"/>
              <a:ext cx="2394250" cy="1810287"/>
            </a:xfrm>
            <a:prstGeom prst="rect">
              <a:avLst/>
            </a:prstGeom>
            <a:solidFill>
              <a:schemeClr val="accent1"/>
            </a:solidFill>
          </p:spPr>
        </p:pic>
        <p:grpSp>
          <p:nvGrpSpPr>
            <p:cNvPr id="11" name="그룹 10" hidden="1"/>
            <p:cNvGrpSpPr/>
            <p:nvPr/>
          </p:nvGrpSpPr>
          <p:grpSpPr>
            <a:xfrm rot="0">
              <a:off x="6145265" y="2532445"/>
              <a:ext cx="2101153" cy="923051"/>
              <a:chOff x="3330902" y="376380"/>
              <a:chExt cx="2101153" cy="923051"/>
            </a:xfrm>
          </p:grpSpPr>
          <p:grpSp>
            <p:nvGrpSpPr>
              <p:cNvPr id="9" name="그룹 8" hidden="1"/>
              <p:cNvGrpSpPr/>
              <p:nvPr/>
            </p:nvGrpSpPr>
            <p:grpSpPr>
              <a:xfrm rot="0">
                <a:off x="3330902" y="529990"/>
                <a:ext cx="2101153" cy="769441"/>
                <a:chOff x="3323832" y="94958"/>
                <a:chExt cx="2101153" cy="769441"/>
              </a:xfrm>
            </p:grpSpPr>
            <p:sp>
              <p:nvSpPr>
                <p:cNvPr id="26" name="TextBox 25" hidden="1"/>
                <p:cNvSpPr txBox="1"/>
                <p:nvPr/>
              </p:nvSpPr>
              <p:spPr>
                <a:xfrm>
                  <a:off x="4895673" y="269405"/>
                  <a:ext cx="529311" cy="488487"/>
                </a:xfrm>
                <a:prstGeom prst="rect">
                  <a:avLst/>
                </a:prstGeom>
                <a:solidFill>
                  <a:srgbClr val="bbe0e3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defRPr/>
                  </a:pPr>
                  <a:r>
                    <a:rPr lang="ko-KR" altLang="en-US" sz="3700">
                      <a:solidFill>
                        <a:srgbClr val="53443a"/>
                      </a:solidFill>
                      <a:latin typeface="+mn-lt"/>
                      <a:ea typeface="+mn-ea"/>
                      <a:cs typeface="+mn-cs"/>
                    </a:rPr>
                    <a:t>땅</a:t>
                  </a:r>
                  <a:endParaRPr lang="en-US" altLang="ko-KR" sz="3700">
                    <a:solidFill>
                      <a:srgbClr val="53443a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TextBox 24" hidden="1"/>
                <p:cNvSpPr txBox="1"/>
                <p:nvPr/>
              </p:nvSpPr>
              <p:spPr>
                <a:xfrm>
                  <a:off x="3323832" y="94957"/>
                  <a:ext cx="1710725" cy="1148709"/>
                </a:xfrm>
                <a:prstGeom prst="rect">
                  <a:avLst/>
                </a:prstGeom>
                <a:solidFill>
                  <a:srgbClr val="bbe0e3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defRPr/>
                  </a:pPr>
                  <a:r>
                    <a:rPr lang="ko-KR" altLang="en-US" sz="5800">
                      <a:solidFill>
                        <a:srgbClr val="53443a"/>
                      </a:solidFill>
                      <a:latin typeface="+mn-lt"/>
                      <a:ea typeface="+mn-ea"/>
                      <a:cs typeface="+mn-cs"/>
                    </a:rPr>
                    <a:t>약속</a:t>
                  </a:r>
                  <a:r>
                    <a:rPr lang="ko-KR" altLang="en-US" sz="37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rPr>
                    <a:t>하신</a:t>
                  </a:r>
                  <a:endParaRPr lang="en-US" altLang="ko-KR" sz="37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TextBox 26" hidden="1"/>
              <p:cNvSpPr txBox="1"/>
              <p:nvPr/>
            </p:nvSpPr>
            <p:spPr>
              <a:xfrm>
                <a:off x="4193265" y="376379"/>
                <a:ext cx="1231427" cy="730820"/>
              </a:xfrm>
              <a:prstGeom prst="rect">
                <a:avLst/>
              </a:prstGeom>
              <a:solidFill>
                <a:srgbClr val="bbe0e3"/>
              </a:solidFill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defRPr/>
                </a:pPr>
                <a:r>
                  <a:rPr lang="ko-KR" altLang="en-US" sz="3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하나님</a:t>
                </a:r>
                <a:r>
                  <a:rPr lang="ko-KR" altLang="en-US" sz="26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이</a:t>
                </a:r>
                <a:endParaRPr lang="en-US" altLang="ko-KR" sz="260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 rot="0">
            <a:off x="8022673" y="2435828"/>
            <a:ext cx="3183466" cy="2789766"/>
            <a:chOff x="317500" y="317500"/>
            <a:chExt cx="2387600" cy="2092325"/>
          </a:xfrm>
        </p:grpSpPr>
        <p:pic>
          <p:nvPicPr>
            <p:cNvPr id="10" name="PFE element 56"/>
            <p:cNvPicPr/>
            <p:nvPr/>
          </p:nvPicPr>
          <p:blipFill rotWithShape="1">
            <a:blip r:embed="rId15"/>
            <a:stretch>
              <a:fillRect/>
            </a:stretch>
          </p:blipFill>
          <p:spPr>
            <a:xfrm>
              <a:off x="317500" y="317500"/>
              <a:ext cx="2387600" cy="2092325"/>
            </a:xfrm>
            <a:prstGeom prst="rect">
              <a:avLst/>
            </a:prstGeom>
          </p:spPr>
        </p:pic>
        <p:sp>
          <p:nvSpPr>
            <p:cNvPr id="12" name="Shape_27"/>
            <p:cNvSpPr/>
            <p:nvPr/>
          </p:nvSpPr>
          <p:spPr>
            <a:xfrm>
              <a:off x="317500" y="317500"/>
              <a:ext cx="2387600" cy="209232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pic>
        <p:nvPicPr>
          <p:cNvPr id="3" name="걷는소리(학교복도)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>
                  <p14:trim st="0" end="6940"/>
                </p14:media>
              </p:ext>
            </p:extLst>
          </p:nvPr>
        </p:nvPicPr>
        <p:blipFill rotWithShape="1">
          <a:blip r:embed="rId18"/>
          <a:stretch>
            <a:fillRect/>
          </a:stretch>
        </p:blipFill>
        <p:spPr>
          <a:xfrm>
            <a:off x="0" y="6877200"/>
            <a:ext cx="812800" cy="812800"/>
          </a:xfrm>
          <a:prstGeom prst="rect">
            <a:avLst/>
          </a:prstGeom>
        </p:spPr>
      </p:pic>
      <p:pic>
        <p:nvPicPr>
          <p:cNvPr id="4" name="기쁜, 밝은 보너스.mp3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 rotWithShape="1">
          <a:blip r:embed="rId21"/>
          <a:stretch>
            <a:fillRect/>
          </a:stretch>
        </p:blipFill>
        <p:spPr>
          <a:xfrm>
            <a:off x="812800" y="6913693"/>
            <a:ext cx="812800" cy="812800"/>
          </a:xfrm>
          <a:prstGeom prst="rect">
            <a:avLst/>
          </a:prstGeom>
        </p:spPr>
      </p:pic>
      <p:pic>
        <p:nvPicPr>
          <p:cNvPr id="5" name="버튼 소리(밝은)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 rotWithShape="1">
          <a:blip r:embed="rId24"/>
          <a:stretch>
            <a:fillRect/>
          </a:stretch>
        </p:blipFill>
        <p:spPr>
          <a:xfrm>
            <a:off x="1625600" y="6913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7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7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이예은\2025_여름성경학교\그림\그림 요소\1-5 (4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687403" y="453889"/>
            <a:ext cx="5505829" cy="5170428"/>
          </a:xfrm>
          <a:prstGeom prst="rect">
            <a:avLst/>
          </a:prstGeom>
          <a:noFill/>
        </p:spPr>
      </p:pic>
      <p:pic>
        <p:nvPicPr>
          <p:cNvPr id="5128" name="Picture 8" descr="D:\이예은\2025_여름성경학교\그림\그림 요소\1-5 (3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84001" y="2267730"/>
            <a:ext cx="4190609" cy="4017257"/>
          </a:xfrm>
          <a:prstGeom prst="rect">
            <a:avLst/>
          </a:prstGeom>
          <a:noFill/>
        </p:spPr>
      </p:pic>
      <p:pic>
        <p:nvPicPr>
          <p:cNvPr id="5127" name="Picture 7" descr="D:\이예은\2025_여름성경학교\그림\그림 요소\1-5 (2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693092" y="2079302"/>
            <a:ext cx="3926812" cy="4205684"/>
          </a:xfrm>
          <a:prstGeom prst="rect">
            <a:avLst/>
          </a:prstGeom>
          <a:noFill/>
        </p:spPr>
      </p:pic>
      <p:grpSp>
        <p:nvGrpSpPr>
          <p:cNvPr id="3" name="pfehide63" hidden="1"/>
          <p:cNvGrpSpPr/>
          <p:nvPr/>
        </p:nvGrpSpPr>
        <p:grpSpPr>
          <a:xfrm rot="0">
            <a:off x="7693092" y="662760"/>
            <a:ext cx="3706684" cy="1047652"/>
            <a:chOff x="5769819" y="359157"/>
            <a:chExt cx="2780013" cy="785739"/>
          </a:xfrm>
        </p:grpSpPr>
        <p:pic>
          <p:nvPicPr>
            <p:cNvPr id="2050" name="Picture 2" descr="G:\이예은\이미지 소스\숫자(ver.2)2.png" hidden="1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6329930" y="359157"/>
              <a:ext cx="789156" cy="785739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2051" name="Picture 3" descr="G:\이예은\이미지 소스\숫자(ver.2)1.png" hidden="1"/>
            <p:cNvPicPr>
              <a:picLocks noChangeAspect="1" noChangeArrowheads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5769819" y="359157"/>
              <a:ext cx="789156" cy="785739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2" name="TextBox 1" hidden="1"/>
            <p:cNvSpPr txBox="1"/>
            <p:nvPr/>
          </p:nvSpPr>
          <p:spPr>
            <a:xfrm>
              <a:off x="7015439" y="592933"/>
              <a:ext cx="1534394" cy="910787"/>
            </a:xfrm>
            <a:prstGeom prst="rect">
              <a:avLst/>
            </a:prstGeom>
            <a:solidFill>
              <a:srgbClr val="bbe0e3"/>
            </a:solidFill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ko-KR" altLang="en-US">
                  <a:solidFill>
                    <a:schemeClr val="bg1"/>
                  </a:solidFill>
                  <a:latin typeface="Sandoll 호요요"/>
                  <a:ea typeface="Sandoll 호요요"/>
                </a:rPr>
                <a:t>명의 </a:t>
              </a:r>
              <a:r>
                <a:rPr lang="ko-KR" altLang="en-US" sz="3700">
                  <a:solidFill>
                    <a:schemeClr val="bg1"/>
                  </a:solidFill>
                  <a:latin typeface="Sandoll 호요요"/>
                  <a:ea typeface="Sandoll 호요요"/>
                </a:rPr>
                <a:t>정탐꾼</a:t>
              </a:r>
              <a:endParaRPr lang="ko-KR" altLang="en-US" sz="3700">
                <a:solidFill>
                  <a:schemeClr val="bg1"/>
                </a:solidFill>
                <a:latin typeface="Sandoll 호요요"/>
                <a:ea typeface="Sandoll 호요요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 rot="0">
            <a:off x="7692235" y="661652"/>
            <a:ext cx="3708400" cy="1049866"/>
            <a:chOff x="317500" y="317500"/>
            <a:chExt cx="2781300" cy="787400"/>
          </a:xfrm>
        </p:grpSpPr>
        <p:pic>
          <p:nvPicPr>
            <p:cNvPr id="19" name="PFE element 63"/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317500" y="317500"/>
              <a:ext cx="2781300" cy="787400"/>
            </a:xfrm>
            <a:prstGeom prst="rect">
              <a:avLst/>
            </a:prstGeom>
          </p:spPr>
        </p:pic>
        <p:sp>
          <p:nvSpPr>
            <p:cNvPr id="20" name="Shape_28"/>
            <p:cNvSpPr/>
            <p:nvPr/>
          </p:nvSpPr>
          <p:spPr>
            <a:xfrm>
              <a:off x="317500" y="317500"/>
              <a:ext cx="2781300" cy="787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grpSp>
        <p:nvGrpSpPr>
          <p:cNvPr id="5" name="pfehide64" hidden="1"/>
          <p:cNvGrpSpPr/>
          <p:nvPr/>
        </p:nvGrpSpPr>
        <p:grpSpPr>
          <a:xfrm rot="0">
            <a:off x="3090437" y="940801"/>
            <a:ext cx="2525562" cy="2123204"/>
            <a:chOff x="2317828" y="705601"/>
            <a:chExt cx="1894172" cy="1592403"/>
          </a:xfrm>
        </p:grpSpPr>
        <p:pic>
          <p:nvPicPr>
            <p:cNvPr id="5124" name="Picture 4" descr="D:\이예은\2025_여름성경학교\그림\그림 요소\1-5 (6).png" hidden="1"/>
            <p:cNvPicPr>
              <a:picLocks noChangeAspect="1" noChangeArrowheads="1"/>
            </p:cNvPicPr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2358157" y="1369143"/>
              <a:ext cx="1853843" cy="92886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4" name="Picture 4" descr="D:\이예은\2025_여름성경학교\그림\그림 요소\1-5 (6).png" hidden="1"/>
            <p:cNvPicPr>
              <a:picLocks noChangeAspect="1" noChangeArrowheads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 rot="19325562" flipH="1">
              <a:off x="2317828" y="705601"/>
              <a:ext cx="1640729" cy="822081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25" name="그룹 24"/>
          <p:cNvGrpSpPr/>
          <p:nvPr/>
        </p:nvGrpSpPr>
        <p:grpSpPr>
          <a:xfrm rot="0">
            <a:off x="3034536" y="660437"/>
            <a:ext cx="2637366" cy="2683933"/>
            <a:chOff x="317500" y="317500"/>
            <a:chExt cx="1978025" cy="2012950"/>
          </a:xfrm>
        </p:grpSpPr>
        <p:pic>
          <p:nvPicPr>
            <p:cNvPr id="23" name="PFE element 64"/>
            <p:cNvPicPr/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317500" y="317500"/>
              <a:ext cx="1978025" cy="2012950"/>
            </a:xfrm>
            <a:prstGeom prst="rect">
              <a:avLst/>
            </a:prstGeom>
          </p:spPr>
        </p:pic>
        <p:sp>
          <p:nvSpPr>
            <p:cNvPr id="24" name="Shape_29"/>
            <p:cNvSpPr/>
            <p:nvPr/>
          </p:nvSpPr>
          <p:spPr>
            <a:xfrm>
              <a:off x="317500" y="317500"/>
              <a:ext cx="1978025" cy="201295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grpSp>
        <p:nvGrpSpPr>
          <p:cNvPr id="6" name="pfehide65" hidden="1"/>
          <p:cNvGrpSpPr/>
          <p:nvPr/>
        </p:nvGrpSpPr>
        <p:grpSpPr>
          <a:xfrm rot="0">
            <a:off x="-2" y="866201"/>
            <a:ext cx="2251757" cy="2947796"/>
            <a:chOff x="-2" y="649651"/>
            <a:chExt cx="1688818" cy="2210847"/>
          </a:xfrm>
        </p:grpSpPr>
        <p:pic>
          <p:nvPicPr>
            <p:cNvPr id="5123" name="Picture 3" descr="D:\이예은\2025_여름성경학교\그림\그림 요소\1-5 (5).png" hidden="1"/>
            <p:cNvPicPr>
              <a:picLocks noChangeAspect="1" noChangeArrowheads="1"/>
            </p:cNvPicPr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0" y="720315"/>
              <a:ext cx="1108801" cy="1124988"/>
            </a:xfrm>
            <a:prstGeom prst="rect">
              <a:avLst/>
            </a:prstGeom>
            <a:noFill/>
          </p:spPr>
        </p:pic>
        <p:pic>
          <p:nvPicPr>
            <p:cNvPr id="15" name="Picture 3" descr="D:\이예은\2025_여름성경학교\그림\그림 요소\1-5 (5).png" hidden="1"/>
            <p:cNvPicPr>
              <a:picLocks noChangeAspect="1" noChangeArrowheads="1"/>
            </p:cNvPicPr>
            <p:nvPr/>
          </p:nvPicPr>
          <p:blipFill rotWithShape="1">
            <a:blip r:embed="rId14"/>
            <a:srcRect/>
            <a:stretch>
              <a:fillRect/>
            </a:stretch>
          </p:blipFill>
          <p:spPr>
            <a:xfrm>
              <a:off x="-2" y="1735510"/>
              <a:ext cx="1108801" cy="1124988"/>
            </a:xfrm>
            <a:prstGeom prst="rect">
              <a:avLst/>
            </a:prstGeom>
            <a:noFill/>
          </p:spPr>
        </p:pic>
        <p:pic>
          <p:nvPicPr>
            <p:cNvPr id="16" name="Picture 3" descr="D:\이예은\2025_여름성경학교\그림\그림 요소\1-5 (5).png" hidden="1"/>
            <p:cNvPicPr>
              <a:picLocks noChangeAspect="1" noChangeArrowheads="1"/>
            </p:cNvPicPr>
            <p:nvPr/>
          </p:nvPicPr>
          <p:blipFill rotWithShape="1">
            <a:blip r:embed="rId15"/>
            <a:srcRect l="58910" b="61090"/>
            <a:stretch>
              <a:fillRect/>
            </a:stretch>
          </p:blipFill>
          <p:spPr>
            <a:xfrm>
              <a:off x="1332000" y="1273808"/>
              <a:ext cx="356816" cy="342806"/>
            </a:xfrm>
            <a:prstGeom prst="rect">
              <a:avLst/>
            </a:prstGeom>
            <a:noFill/>
          </p:spPr>
        </p:pic>
        <p:pic>
          <p:nvPicPr>
            <p:cNvPr id="17" name="Picture 3" descr="D:\이예은\2025_여름성경학교\그림\그림 요소\1-5 (5).png" hidden="1"/>
            <p:cNvPicPr>
              <a:picLocks noChangeAspect="1" noChangeArrowheads="1"/>
            </p:cNvPicPr>
            <p:nvPr/>
          </p:nvPicPr>
          <p:blipFill rotWithShape="1">
            <a:blip r:embed="rId16"/>
            <a:srcRect l="58910" b="61090"/>
            <a:stretch>
              <a:fillRect/>
            </a:stretch>
          </p:blipFill>
          <p:spPr>
            <a:xfrm>
              <a:off x="78392" y="649651"/>
              <a:ext cx="356816" cy="342806"/>
            </a:xfrm>
            <a:prstGeom prst="rect">
              <a:avLst/>
            </a:prstGeom>
            <a:noFill/>
          </p:spPr>
        </p:pic>
      </p:grpSp>
      <p:grpSp>
        <p:nvGrpSpPr>
          <p:cNvPr id="29" name="그룹 28"/>
          <p:cNvGrpSpPr/>
          <p:nvPr/>
        </p:nvGrpSpPr>
        <p:grpSpPr>
          <a:xfrm rot="0">
            <a:off x="-190" y="866900"/>
            <a:ext cx="2252133" cy="2946400"/>
            <a:chOff x="317500" y="317500"/>
            <a:chExt cx="1689100" cy="2209800"/>
          </a:xfrm>
        </p:grpSpPr>
        <p:pic>
          <p:nvPicPr>
            <p:cNvPr id="27" name="PFE element 65"/>
            <p:cNvPicPr/>
            <p:nvPr/>
          </p:nvPicPr>
          <p:blipFill rotWithShape="1">
            <a:blip r:embed="rId17"/>
            <a:stretch>
              <a:fillRect/>
            </a:stretch>
          </p:blipFill>
          <p:spPr>
            <a:xfrm>
              <a:off x="317500" y="317500"/>
              <a:ext cx="1689100" cy="2209800"/>
            </a:xfrm>
            <a:prstGeom prst="rect">
              <a:avLst/>
            </a:prstGeom>
          </p:spPr>
        </p:pic>
        <p:sp>
          <p:nvSpPr>
            <p:cNvPr id="28" name="Shape_30"/>
            <p:cNvSpPr/>
            <p:nvPr/>
          </p:nvSpPr>
          <p:spPr>
            <a:xfrm>
              <a:off x="317500" y="317500"/>
              <a:ext cx="1689100" cy="2209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grpSp>
        <p:nvGrpSpPr>
          <p:cNvPr id="4" name="pfehide66" hidden="1"/>
          <p:cNvGrpSpPr/>
          <p:nvPr/>
        </p:nvGrpSpPr>
        <p:grpSpPr>
          <a:xfrm rot="0">
            <a:off x="2251754" y="4394875"/>
            <a:ext cx="1577006" cy="1388874"/>
            <a:chOff x="1688816" y="3296156"/>
            <a:chExt cx="1182755" cy="1041656"/>
          </a:xfrm>
        </p:grpSpPr>
        <p:pic>
          <p:nvPicPr>
            <p:cNvPr id="5125" name="Picture 5" descr="D:\이예은\2025_여름성경학교\그림\그림 요소\1-5 (7).png" hidden="1"/>
            <p:cNvPicPr>
              <a:picLocks noChangeAspect="1" noChangeArrowheads="1"/>
            </p:cNvPicPr>
            <p:nvPr/>
          </p:nvPicPr>
          <p:blipFill rotWithShape="1">
            <a:blip r:embed="rId18"/>
            <a:srcRect l="41550" b="41500"/>
            <a:stretch>
              <a:fillRect/>
            </a:stretch>
          </p:blipFill>
          <p:spPr>
            <a:xfrm>
              <a:off x="1688816" y="3884763"/>
              <a:ext cx="402382" cy="453049"/>
            </a:xfrm>
            <a:prstGeom prst="rect">
              <a:avLst/>
            </a:prstGeom>
            <a:noFill/>
          </p:spPr>
        </p:pic>
        <p:pic>
          <p:nvPicPr>
            <p:cNvPr id="13" name="Picture 5" descr="D:\이예은\2025_여름성경학교\그림\그림 요소\1-5 (7).png" hidden="1"/>
            <p:cNvPicPr>
              <a:picLocks noChangeAspect="1" noChangeArrowheads="1"/>
            </p:cNvPicPr>
            <p:nvPr/>
          </p:nvPicPr>
          <p:blipFill rotWithShape="1">
            <a:blip r:embed="rId19"/>
            <a:srcRect/>
            <a:stretch>
              <a:fillRect/>
            </a:stretch>
          </p:blipFill>
          <p:spPr>
            <a:xfrm>
              <a:off x="2238382" y="3296156"/>
              <a:ext cx="633189" cy="712337"/>
            </a:xfrm>
            <a:prstGeom prst="rect">
              <a:avLst/>
            </a:prstGeom>
            <a:noFill/>
          </p:spPr>
        </p:pic>
        <p:pic>
          <p:nvPicPr>
            <p:cNvPr id="18" name="Picture 5" descr="D:\이예은\2025_여름성경학교\그림\그림 요소\1-5 (7).png" hidden="1"/>
            <p:cNvPicPr>
              <a:picLocks noChangeAspect="1" noChangeArrowheads="1"/>
            </p:cNvPicPr>
            <p:nvPr/>
          </p:nvPicPr>
          <p:blipFill rotWithShape="1">
            <a:blip r:embed="rId20"/>
            <a:srcRect l="41550" b="41500"/>
            <a:stretch>
              <a:fillRect/>
            </a:stretch>
          </p:blipFill>
          <p:spPr>
            <a:xfrm>
              <a:off x="1781223" y="3391726"/>
              <a:ext cx="402382" cy="453049"/>
            </a:xfrm>
            <a:prstGeom prst="rect">
              <a:avLst/>
            </a:prstGeom>
            <a:noFill/>
          </p:spPr>
        </p:pic>
      </p:grpSp>
      <p:grpSp>
        <p:nvGrpSpPr>
          <p:cNvPr id="33" name="그룹 32"/>
          <p:cNvGrpSpPr/>
          <p:nvPr/>
        </p:nvGrpSpPr>
        <p:grpSpPr>
          <a:xfrm rot="0">
            <a:off x="2252857" y="4395045"/>
            <a:ext cx="1574800" cy="1388533"/>
            <a:chOff x="317500" y="317500"/>
            <a:chExt cx="1181100" cy="1041400"/>
          </a:xfrm>
        </p:grpSpPr>
        <p:pic>
          <p:nvPicPr>
            <p:cNvPr id="31" name="PFE element 66"/>
            <p:cNvPicPr/>
            <p:nvPr/>
          </p:nvPicPr>
          <p:blipFill rotWithShape="1">
            <a:blip r:embed="rId21"/>
            <a:stretch>
              <a:fillRect/>
            </a:stretch>
          </p:blipFill>
          <p:spPr>
            <a:xfrm>
              <a:off x="317500" y="317500"/>
              <a:ext cx="1181100" cy="1041400"/>
            </a:xfrm>
            <a:prstGeom prst="rect">
              <a:avLst/>
            </a:prstGeom>
          </p:spPr>
        </p:pic>
        <p:sp>
          <p:nvSpPr>
            <p:cNvPr id="32" name="Shape_31"/>
            <p:cNvSpPr/>
            <p:nvPr/>
          </p:nvSpPr>
          <p:spPr>
            <a:xfrm>
              <a:off x="317500" y="317500"/>
              <a:ext cx="1181100" cy="1041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pic>
        <p:nvPicPr>
          <p:cNvPr id="7" name="올라오는 효과음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 rotWithShape="1">
          <a:blip r:embed="rId24"/>
          <a:stretch>
            <a:fillRect/>
          </a:stretch>
        </p:blipFill>
        <p:spPr>
          <a:xfrm>
            <a:off x="-2" y="6896100"/>
            <a:ext cx="812800" cy="812800"/>
          </a:xfrm>
          <a:prstGeom prst="rect">
            <a:avLst/>
          </a:prstGeom>
        </p:spPr>
      </p:pic>
      <p:pic>
        <p:nvPicPr>
          <p:cNvPr id="8" name="결정 버튼 누르는 효과음 (5).mp3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 rotWithShape="1">
          <a:blip r:embed="rId27"/>
          <a:stretch>
            <a:fillRect/>
          </a:stretch>
        </p:blipFill>
        <p:spPr>
          <a:xfrm>
            <a:off x="838197" y="6896100"/>
            <a:ext cx="812800" cy="812800"/>
          </a:xfrm>
          <a:prstGeom prst="rect">
            <a:avLst/>
          </a:prstGeom>
        </p:spPr>
      </p:pic>
      <p:pic>
        <p:nvPicPr>
          <p:cNvPr id="9" name="밝은 실로폰(2)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 rotWithShape="1">
          <a:blip r:embed="rId30"/>
          <a:stretch>
            <a:fillRect/>
          </a:stretch>
        </p:blipFill>
        <p:spPr>
          <a:xfrm>
            <a:off x="1650997" y="6896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4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860" fill="hold">
                                          <p:stCondLst>
                                            <p:cond delay="86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860" fill="hold">
                                          <p:stCondLst>
                                            <p:cond delay="172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860" fill="hold">
                                          <p:stCondLst>
                                            <p:cond delay="258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860" fill="hold">
                                          <p:stCondLst>
                                            <p:cond delay="344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3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이예은\2025_여름성경학교\그림\그림 요소\1-6 (8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08785" y="233829"/>
            <a:ext cx="2083442" cy="2210762"/>
          </a:xfrm>
          <a:prstGeom prst="rect">
            <a:avLst/>
          </a:prstGeom>
          <a:noFill/>
        </p:spPr>
      </p:pic>
      <p:pic>
        <p:nvPicPr>
          <p:cNvPr id="3" name="Picture 7" descr="D:\이예은\2025_여름성경학교\그림\그림 요소\1-6 (5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36125" y="1017896"/>
            <a:ext cx="1855806" cy="2338086"/>
          </a:xfrm>
          <a:prstGeom prst="rect">
            <a:avLst/>
          </a:prstGeom>
          <a:noFill/>
        </p:spPr>
      </p:pic>
      <p:pic>
        <p:nvPicPr>
          <p:cNvPr id="4" name="Picture 8" descr="D:\이예은\2025_여름성경학교\그림\그림 요소\1-6 (6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63051" y="975702"/>
            <a:ext cx="1624313" cy="2241630"/>
          </a:xfrm>
          <a:prstGeom prst="rect">
            <a:avLst/>
          </a:prstGeom>
          <a:noFill/>
        </p:spPr>
      </p:pic>
      <p:pic>
        <p:nvPicPr>
          <p:cNvPr id="5" name="Picture 10" descr="D:\이예은\2025_여름성경학교\그림\그림 요소\1-7 (8).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1923328"/>
            <a:ext cx="12192000" cy="4934672"/>
          </a:xfrm>
          <a:prstGeom prst="rect">
            <a:avLst/>
          </a:prstGeom>
          <a:noFill/>
        </p:spPr>
      </p:pic>
      <p:pic>
        <p:nvPicPr>
          <p:cNvPr id="6" name="Picture 3" descr="D:\이예은\2025_여름성경학교\그림\그림 요소\1-6 (1).png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927153" y="3560758"/>
            <a:ext cx="2272494" cy="2801073"/>
          </a:xfrm>
          <a:prstGeom prst="rect">
            <a:avLst/>
          </a:prstGeom>
          <a:noFill/>
        </p:spPr>
      </p:pic>
      <p:pic>
        <p:nvPicPr>
          <p:cNvPr id="9" name="Picture 6" descr="D:\이예은\2025_여름성경학교\그림\그림 요소\1-6 (4).pn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5208208" y="3452726"/>
            <a:ext cx="2291788" cy="2978553"/>
          </a:xfrm>
          <a:prstGeom prst="rect">
            <a:avLst/>
          </a:prstGeom>
          <a:noFill/>
        </p:spPr>
      </p:pic>
      <p:pic>
        <p:nvPicPr>
          <p:cNvPr id="10" name="Picture 9" descr="D:\이예은\2025_여름성경학교\그림\그림 요소\1-6 (7).png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946301" y="3682292"/>
            <a:ext cx="1821084" cy="2519422"/>
          </a:xfrm>
          <a:prstGeom prst="rect">
            <a:avLst/>
          </a:prstGeom>
          <a:noFill/>
        </p:spPr>
      </p:pic>
      <p:pic>
        <p:nvPicPr>
          <p:cNvPr id="7170" name="Picture 2" descr="D:\이예은\2025_여름성경학교\그림\그림 요소\1-7 (6).png"/>
          <p:cNvPicPr>
            <a:picLocks noChangeAspect="1" noChangeArrowheads="1"/>
          </p:cNvPicPr>
          <p:nvPr/>
        </p:nvPicPr>
        <p:blipFill rotWithShape="1">
          <a:blip r:embed="rId11"/>
          <a:srcRect l="8840" t="40830" r="43360" b="44020"/>
          <a:stretch>
            <a:fillRect/>
          </a:stretch>
        </p:blipFill>
        <p:spPr>
          <a:xfrm>
            <a:off x="804538" y="2701245"/>
            <a:ext cx="6593265" cy="1175104"/>
          </a:xfrm>
          <a:prstGeom prst="rect">
            <a:avLst/>
          </a:prstGeom>
          <a:noFill/>
        </p:spPr>
      </p:pic>
      <p:pic>
        <p:nvPicPr>
          <p:cNvPr id="7171" name="Picture 3" descr="D:\이예은\2025_여름성경학교\그림\그림 요소\1-7 (7).png"/>
          <p:cNvPicPr>
            <a:picLocks noChangeAspect="1" noChangeArrowheads="1"/>
          </p:cNvPicPr>
          <p:nvPr/>
        </p:nvPicPr>
        <p:blipFill rotWithShape="1">
          <a:blip r:embed="rId12"/>
          <a:srcRect l="11730" r="11780" b="79390"/>
          <a:stretch>
            <a:fillRect/>
          </a:stretch>
        </p:blipFill>
        <p:spPr>
          <a:xfrm>
            <a:off x="1261930" y="19274"/>
            <a:ext cx="9851939" cy="1492756"/>
          </a:xfrm>
          <a:prstGeom prst="rect">
            <a:avLst/>
          </a:prstGeom>
          <a:noFill/>
        </p:spPr>
      </p:pic>
      <p:pic>
        <p:nvPicPr>
          <p:cNvPr id="7173" name="Picture 5" descr="D:\이예은\2025_여름성경학교\그림\그림 요소\1-7 (15).png"/>
          <p:cNvPicPr>
            <a:picLocks noChangeAspect="1" noChangeArrowheads="1"/>
          </p:cNvPicPr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6779215" y="3175073"/>
            <a:ext cx="3434290" cy="3296068"/>
          </a:xfrm>
          <a:prstGeom prst="rect">
            <a:avLst/>
          </a:prstGeom>
          <a:noFill/>
        </p:spPr>
      </p:pic>
      <p:pic>
        <p:nvPicPr>
          <p:cNvPr id="7172" name="Picture 4" descr="D:\이예은\2025_여름성경학교\그림\그림 요소\1-7 (14).png"/>
          <p:cNvPicPr>
            <a:picLocks noChangeAspect="1" noChangeArrowheads="1"/>
          </p:cNvPicPr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6779216" y="3175073"/>
            <a:ext cx="3434290" cy="3296068"/>
          </a:xfrm>
          <a:prstGeom prst="rect">
            <a:avLst/>
          </a:prstGeom>
          <a:noFill/>
        </p:spPr>
      </p:pic>
      <p:pic>
        <p:nvPicPr>
          <p:cNvPr id="7175" name="Picture 7" descr="D:\이예은\2025_여름성경학교\그림\그림 요소\1-7 (4).png"/>
          <p:cNvPicPr>
            <a:picLocks noChangeAspect="1" noChangeArrowheads="1"/>
          </p:cNvPicPr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9157808" y="3105693"/>
            <a:ext cx="2502176" cy="3448468"/>
          </a:xfrm>
          <a:prstGeom prst="rect">
            <a:avLst/>
          </a:prstGeom>
          <a:noFill/>
        </p:spPr>
      </p:pic>
      <p:pic>
        <p:nvPicPr>
          <p:cNvPr id="7174" name="Picture 6" descr="D:\이예은\2025_여름성경학교\그림\그림 요소\1-7 (3).png"/>
          <p:cNvPicPr>
            <a:picLocks noChangeAspect="1" noChangeArrowheads="1"/>
          </p:cNvPicPr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9157810" y="3105693"/>
            <a:ext cx="2502176" cy="3448468"/>
          </a:xfrm>
          <a:prstGeom prst="rect">
            <a:avLst/>
          </a:prstGeom>
          <a:noFill/>
        </p:spPr>
      </p:pic>
      <p:grpSp>
        <p:nvGrpSpPr>
          <p:cNvPr id="7" name="pfehide99" hidden="1"/>
          <p:cNvGrpSpPr/>
          <p:nvPr/>
        </p:nvGrpSpPr>
        <p:grpSpPr>
          <a:xfrm rot="0">
            <a:off x="6962096" y="1183910"/>
            <a:ext cx="2766113" cy="2125206"/>
            <a:chOff x="5084412" y="899160"/>
            <a:chExt cx="2074585" cy="1593905"/>
          </a:xfrm>
        </p:grpSpPr>
        <p:pic>
          <p:nvPicPr>
            <p:cNvPr id="4098" name="Picture 2" descr="G:\이예은\이미지 소스\말풍선12.png" hidden="1"/>
            <p:cNvPicPr>
              <a:picLocks noChangeAspect="1" noChangeArrowheads="1"/>
            </p:cNvPicPr>
            <p:nvPr/>
          </p:nvPicPr>
          <p:blipFill rotWithShape="1">
            <a:blip r:embed="rId17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>
            <a:xfrm>
              <a:off x="5084412" y="899160"/>
              <a:ext cx="2074585" cy="1593905"/>
            </a:xfrm>
            <a:prstGeom prst="rect">
              <a:avLst/>
            </a:prstGeom>
            <a:noFill/>
          </p:spPr>
        </p:pic>
        <p:sp>
          <p:nvSpPr>
            <p:cNvPr id="16" name="TextBox 15" hidden="1"/>
            <p:cNvSpPr txBox="1"/>
            <p:nvPr/>
          </p:nvSpPr>
          <p:spPr>
            <a:xfrm>
              <a:off x="5493165" y="1148673"/>
              <a:ext cx="1257075" cy="1340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ko-KR" altLang="en-US" sz="3700">
                  <a:solidFill>
                    <a:schemeClr val="bg1"/>
                  </a:solidFill>
                  <a:latin typeface="Sandoll 호요요"/>
                  <a:ea typeface="Sandoll 호요요"/>
                </a:rPr>
                <a:t>두려워</a:t>
              </a:r>
              <a:endParaRPr lang="ko-KR" altLang="en-US" sz="3700">
                <a:solidFill>
                  <a:schemeClr val="bg1"/>
                </a:solidFill>
                <a:latin typeface="Sandoll 호요요"/>
                <a:ea typeface="Sandoll 호요요"/>
              </a:endParaRPr>
            </a:p>
            <a:p>
              <a:pPr lvl="0" algn="ctr">
                <a:defRPr/>
              </a:pPr>
              <a:r>
                <a:rPr lang="ko-KR" altLang="en-US" sz="3700">
                  <a:solidFill>
                    <a:schemeClr val="bg1"/>
                  </a:solidFill>
                  <a:latin typeface="Sandoll 호요요"/>
                  <a:ea typeface="Sandoll 호요요"/>
                </a:rPr>
                <a:t>마세요</a:t>
              </a:r>
              <a:r>
                <a:rPr lang="en-US" altLang="ko-KR" sz="3700">
                  <a:solidFill>
                    <a:schemeClr val="bg1"/>
                  </a:solidFill>
                  <a:latin typeface="Sandoll 호요요"/>
                  <a:ea typeface="Sandoll 호요요"/>
                </a:rPr>
                <a:t>!!</a:t>
              </a:r>
              <a:endParaRPr lang="en-US" altLang="ko-KR" sz="3700">
                <a:solidFill>
                  <a:schemeClr val="bg1"/>
                </a:solidFill>
                <a:latin typeface="Sandoll 호요요"/>
                <a:ea typeface="Sandoll 호요요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 rot="0">
            <a:off x="6956619" y="1188181"/>
            <a:ext cx="2777066" cy="2116666"/>
            <a:chOff x="317500" y="317500"/>
            <a:chExt cx="2082800" cy="1587500"/>
          </a:xfrm>
        </p:grpSpPr>
        <p:pic>
          <p:nvPicPr>
            <p:cNvPr id="17" name="PFE element 99"/>
            <p:cNvPicPr/>
            <p:nvPr/>
          </p:nvPicPr>
          <p:blipFill rotWithShape="1">
            <a:blip r:embed="rId18"/>
            <a:stretch>
              <a:fillRect/>
            </a:stretch>
          </p:blipFill>
          <p:spPr>
            <a:xfrm>
              <a:off x="317500" y="317500"/>
              <a:ext cx="2082800" cy="1587500"/>
            </a:xfrm>
            <a:prstGeom prst="rect">
              <a:avLst/>
            </a:prstGeom>
          </p:spPr>
        </p:pic>
        <p:sp>
          <p:nvSpPr>
            <p:cNvPr id="18" name="Shape_34"/>
            <p:cNvSpPr/>
            <p:nvPr/>
          </p:nvSpPr>
          <p:spPr>
            <a:xfrm>
              <a:off x="317500" y="317500"/>
              <a:ext cx="2082800" cy="158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pic>
        <p:nvPicPr>
          <p:cNvPr id="8" name="결정 버튼 누르는 효과음 (48).mp3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 rotWithShape="1">
          <a:blip r:embed="rId21"/>
          <a:stretch>
            <a:fillRect/>
          </a:stretch>
        </p:blipFill>
        <p:spPr>
          <a:xfrm>
            <a:off x="0" y="6883400"/>
            <a:ext cx="812800" cy="812800"/>
          </a:xfrm>
          <a:prstGeom prst="rect">
            <a:avLst/>
          </a:prstGeom>
        </p:spPr>
      </p:pic>
      <p:pic>
        <p:nvPicPr>
          <p:cNvPr id="12" name="샤랄라(짧은)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 rotWithShape="1">
          <a:blip r:embed="rId24"/>
          <a:stretch>
            <a:fillRect/>
          </a:stretch>
        </p:blipFill>
        <p:spPr>
          <a:xfrm>
            <a:off x="1617338" y="6883400"/>
            <a:ext cx="812800" cy="812800"/>
          </a:xfrm>
          <a:prstGeom prst="rect">
            <a:avLst/>
          </a:prstGeom>
        </p:spPr>
      </p:pic>
      <p:pic>
        <p:nvPicPr>
          <p:cNvPr id="13" name="096_후욱 -a짧은2.mp3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 rotWithShape="1">
          <a:blip r:embed="rId27"/>
          <a:stretch>
            <a:fillRect/>
          </a:stretch>
        </p:blipFill>
        <p:spPr>
          <a:xfrm>
            <a:off x="804538" y="688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25 성경학교\그림\그림 요소\2과\2-4 (2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86765" y="1892512"/>
            <a:ext cx="8426123" cy="4079341"/>
          </a:xfrm>
          <a:prstGeom prst="rect">
            <a:avLst/>
          </a:prstGeom>
          <a:noFill/>
        </p:spPr>
      </p:pic>
      <p:pic>
        <p:nvPicPr>
          <p:cNvPr id="1026" name="Picture 2" descr="G:\25 성경학교\그림\그림 요소\2과\2-4 (1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234158" y="3204030"/>
            <a:ext cx="1731854" cy="2919618"/>
          </a:xfrm>
          <a:prstGeom prst="rect">
            <a:avLst/>
          </a:prstGeom>
          <a:noFill/>
        </p:spPr>
      </p:pic>
      <p:pic>
        <p:nvPicPr>
          <p:cNvPr id="1032" name="Picture 8" descr="G:\25 성경학교\그림\그림 요소\2과\2-4 (8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264217" y="3292936"/>
            <a:ext cx="2275950" cy="3083200"/>
          </a:xfrm>
          <a:prstGeom prst="rect">
            <a:avLst/>
          </a:prstGeom>
          <a:noFill/>
        </p:spPr>
      </p:pic>
      <p:pic>
        <p:nvPicPr>
          <p:cNvPr id="1029" name="Picture 5" descr="G:\25 성경학교\그림\그림 요소\2과\2-4 (5).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998874" y="4663840"/>
            <a:ext cx="2041242" cy="2194160"/>
          </a:xfrm>
          <a:prstGeom prst="rect">
            <a:avLst/>
          </a:prstGeom>
          <a:noFill/>
        </p:spPr>
      </p:pic>
      <p:pic>
        <p:nvPicPr>
          <p:cNvPr id="1030" name="Picture 6" descr="G:\25 성경학교\그림\그림 요소\2과\2-4 (6).png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1100086" y="4834536"/>
            <a:ext cx="1098858" cy="2023464"/>
          </a:xfrm>
          <a:prstGeom prst="rect">
            <a:avLst/>
          </a:prstGeom>
          <a:noFill/>
        </p:spPr>
      </p:pic>
      <p:pic>
        <p:nvPicPr>
          <p:cNvPr id="1031" name="Picture 7" descr="G:\25 성경학교\그림\그림 요소\2과\2-4 (7).pn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799609" y="5059284"/>
            <a:ext cx="2023464" cy="1802978"/>
          </a:xfrm>
          <a:prstGeom prst="rect">
            <a:avLst/>
          </a:prstGeom>
          <a:noFill/>
        </p:spPr>
      </p:pic>
      <p:grpSp>
        <p:nvGrpSpPr>
          <p:cNvPr id="3" name="pfehide61" hidden="1"/>
          <p:cNvGrpSpPr/>
          <p:nvPr/>
        </p:nvGrpSpPr>
        <p:grpSpPr>
          <a:xfrm rot="0">
            <a:off x="3499066" y="341520"/>
            <a:ext cx="2477188" cy="1630793"/>
            <a:chOff x="2799560" y="256140"/>
            <a:chExt cx="1857891" cy="1223095"/>
          </a:xfrm>
        </p:grpSpPr>
        <p:pic>
          <p:nvPicPr>
            <p:cNvPr id="1033" name="Picture 9" descr="G:\이예은\이미지 소스\화살표18.png" hidden="1"/>
            <p:cNvPicPr>
              <a:picLocks noChangeAspect="1" noChangeArrowheads="1"/>
            </p:cNvPicPr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18963046" flipH="1">
              <a:off x="4053352" y="584191"/>
              <a:ext cx="604099" cy="895044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2" name="TextBox 1" hidden="1"/>
            <p:cNvSpPr txBox="1"/>
            <p:nvPr/>
          </p:nvSpPr>
          <p:spPr>
            <a:xfrm>
              <a:off x="2799559" y="256139"/>
              <a:ext cx="1326004" cy="1035450"/>
            </a:xfrm>
            <a:prstGeom prst="rect">
              <a:avLst/>
            </a:prstGeom>
            <a:solidFill>
              <a:srgbClr val="bbe0e3"/>
            </a:solidFill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altLang="ko-KR" sz="3700">
                  <a:solidFill>
                    <a:srgbClr val="4e3226"/>
                  </a:solidFill>
                  <a:latin typeface="Sandoll 호요요"/>
                  <a:ea typeface="Sandoll 호요요"/>
                </a:rPr>
                <a:t>‘</a:t>
              </a:r>
              <a:r>
                <a:rPr lang="ko-KR" altLang="en-US" sz="3700">
                  <a:solidFill>
                    <a:srgbClr val="4e3226"/>
                  </a:solidFill>
                  <a:latin typeface="Sandoll 호요요"/>
                  <a:ea typeface="Sandoll 호요요"/>
                </a:rPr>
                <a:t>언약궤</a:t>
              </a:r>
              <a:r>
                <a:rPr lang="en-US" altLang="ko-KR" sz="3700">
                  <a:solidFill>
                    <a:srgbClr val="4e3226"/>
                  </a:solidFill>
                  <a:latin typeface="Sandoll 호요요"/>
                  <a:ea typeface="Sandoll 호요요"/>
                </a:rPr>
                <a:t>’</a:t>
              </a:r>
              <a:endParaRPr lang="en-US" altLang="ko-KR" sz="3700">
                <a:solidFill>
                  <a:srgbClr val="4e3226"/>
                </a:solidFill>
                <a:latin typeface="Sandoll 호요요"/>
                <a:ea typeface="Sandoll 호요요"/>
              </a:endParaRPr>
            </a:p>
            <a:p>
              <a:pPr lvl="0" algn="ctr">
                <a:defRPr/>
              </a:pPr>
              <a:r>
                <a:rPr lang="ko-KR" altLang="en-US">
                  <a:solidFill>
                    <a:srgbClr val="f68d36"/>
                  </a:solidFill>
                  <a:latin typeface="Sandoll 호요요"/>
                  <a:ea typeface="Sandoll 호요요"/>
                </a:rPr>
                <a:t>하나님이</a:t>
              </a:r>
              <a:endParaRPr lang="ko-KR" altLang="en-US">
                <a:solidFill>
                  <a:srgbClr val="f68d36"/>
                </a:solidFill>
                <a:latin typeface="Sandoll 호요요"/>
                <a:ea typeface="Sandoll 호요요"/>
              </a:endParaRPr>
            </a:p>
            <a:p>
              <a:pPr lvl="0" algn="ctr">
                <a:defRPr/>
              </a:pPr>
              <a:r>
                <a:rPr lang="ko-KR" altLang="en-US">
                  <a:solidFill>
                    <a:srgbClr val="f68d36"/>
                  </a:solidFill>
                  <a:latin typeface="Sandoll 호요요"/>
                  <a:ea typeface="Sandoll 호요요"/>
                </a:rPr>
                <a:t>함께</a:t>
              </a:r>
              <a:r>
                <a:rPr lang="en-US" altLang="ko-KR">
                  <a:solidFill>
                    <a:srgbClr val="f68d36"/>
                  </a:solidFill>
                  <a:latin typeface="Sandoll 호요요"/>
                  <a:ea typeface="Sandoll 호요요"/>
                </a:rPr>
                <a:t> </a:t>
              </a:r>
              <a:r>
                <a:rPr lang="ko-KR" altLang="en-US">
                  <a:solidFill>
                    <a:srgbClr val="f68d36"/>
                  </a:solidFill>
                  <a:latin typeface="Sandoll 호요요"/>
                  <a:ea typeface="Sandoll 호요요"/>
                </a:rPr>
                <a:t>계셔요</a:t>
              </a:r>
              <a:endParaRPr lang="ko-KR" altLang="en-US">
                <a:solidFill>
                  <a:srgbClr val="f68d36"/>
                </a:solidFill>
                <a:latin typeface="Sandoll 호요요"/>
                <a:ea typeface="Sandoll 호요요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 rot="0">
            <a:off x="3351244" y="282733"/>
            <a:ext cx="2772833" cy="1748366"/>
            <a:chOff x="317500" y="317500"/>
            <a:chExt cx="2079625" cy="1311275"/>
          </a:xfrm>
        </p:grpSpPr>
        <p:pic>
          <p:nvPicPr>
            <p:cNvPr id="10" name="PFE element 61"/>
            <p:cNvPicPr/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317500" y="317500"/>
              <a:ext cx="2079625" cy="1311275"/>
            </a:xfrm>
            <a:prstGeom prst="rect">
              <a:avLst/>
            </a:prstGeom>
          </p:spPr>
        </p:pic>
        <p:sp>
          <p:nvSpPr>
            <p:cNvPr id="11" name="Shape_38"/>
            <p:cNvSpPr/>
            <p:nvPr/>
          </p:nvSpPr>
          <p:spPr>
            <a:xfrm>
              <a:off x="317500" y="317500"/>
              <a:ext cx="2079625" cy="13112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solidFill>
                <a:schemeClr val="accent1">
                  <a:shade val="15000"/>
                  <a:alpha val="0"/>
                </a:schemeClr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kumimoji="1" lang="ko-KR" altLang="en-US"/>
            </a:p>
          </p:txBody>
        </p:sp>
      </p:grpSp>
      <p:pic>
        <p:nvPicPr>
          <p:cNvPr id="5" name="장면전환2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4"/>
          <a:stretch>
            <a:fillRect/>
          </a:stretch>
        </p:blipFill>
        <p:spPr>
          <a:xfrm>
            <a:off x="0" y="6883679"/>
            <a:ext cx="812800" cy="812800"/>
          </a:xfrm>
          <a:prstGeom prst="rect">
            <a:avLst/>
          </a:prstGeom>
        </p:spPr>
      </p:pic>
      <p:pic>
        <p:nvPicPr>
          <p:cNvPr id="6" name="결정 버튼 누르는 효과음 (1).mp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7"/>
          <a:stretch>
            <a:fillRect/>
          </a:stretch>
        </p:blipFill>
        <p:spPr>
          <a:xfrm>
            <a:off x="812800" y="6883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04514 -0.01203 " pathEditMode="relative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25 성경학교\그림\그림 요소\2과\2-6 (1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785906" y="874718"/>
            <a:ext cx="3094114" cy="1785766"/>
          </a:xfrm>
          <a:prstGeom prst="rect">
            <a:avLst/>
          </a:prstGeom>
          <a:noFill/>
        </p:spPr>
      </p:pic>
      <p:pic>
        <p:nvPicPr>
          <p:cNvPr id="2050" name="Picture 2" descr="G:\25 성경학교\그림\그림 요소\2과\2-6 (8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22804" y="1536144"/>
            <a:ext cx="6202809" cy="3225316"/>
          </a:xfrm>
          <a:prstGeom prst="rect">
            <a:avLst/>
          </a:prstGeom>
          <a:noFill/>
        </p:spPr>
      </p:pic>
      <p:pic>
        <p:nvPicPr>
          <p:cNvPr id="2052" name="Picture 4" descr="G:\25 성경학교\그림\그림 요소\2과\2-6 (2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97646" y="1556224"/>
            <a:ext cx="3378380" cy="2208521"/>
          </a:xfrm>
          <a:prstGeom prst="rect">
            <a:avLst/>
          </a:prstGeom>
          <a:noFill/>
        </p:spPr>
      </p:pic>
      <p:pic>
        <p:nvPicPr>
          <p:cNvPr id="2054" name="Picture 6" descr="G:\25 성경학교\그림\그림 요소\2과\2-6 (5).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96370" y="3982286"/>
            <a:ext cx="1381234" cy="2230386"/>
          </a:xfrm>
          <a:prstGeom prst="rect">
            <a:avLst/>
          </a:prstGeom>
          <a:noFill/>
        </p:spPr>
      </p:pic>
      <p:pic>
        <p:nvPicPr>
          <p:cNvPr id="2056" name="Picture 8" descr="G:\25 성경학교\그림\그림 요소\2과\2-6 (7).png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836134" y="3573104"/>
            <a:ext cx="1446838" cy="1530658"/>
          </a:xfrm>
          <a:prstGeom prst="rect">
            <a:avLst/>
          </a:prstGeom>
          <a:noFill/>
        </p:spPr>
      </p:pic>
      <p:pic>
        <p:nvPicPr>
          <p:cNvPr id="2055" name="Picture 7" descr="G:\25 성경학교\그림\그림 요소\2과\2-6 (6).pn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069653" y="3794256"/>
            <a:ext cx="2135632" cy="2285052"/>
          </a:xfrm>
          <a:prstGeom prst="rect">
            <a:avLst/>
          </a:prstGeom>
          <a:noFill/>
        </p:spPr>
      </p:pic>
      <p:pic>
        <p:nvPicPr>
          <p:cNvPr id="2053" name="Picture 5" descr="G:\25 성경학교\그림\그림 요소\2과\2-6 (4).png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333206" y="4761460"/>
            <a:ext cx="2452700" cy="2157500"/>
          </a:xfrm>
          <a:prstGeom prst="rect">
            <a:avLst/>
          </a:prstGeom>
          <a:noFill/>
        </p:spPr>
      </p:pic>
      <p:pic>
        <p:nvPicPr>
          <p:cNvPr id="2" name="밝은 실로폰(2)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 rotWithShape="1">
          <a:blip r:embed="rId13"/>
          <a:stretch>
            <a:fillRect/>
          </a:stretch>
        </p:blipFill>
        <p:spPr>
          <a:xfrm>
            <a:off x="-10029" y="68775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4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0033 0.06636 " pathEditMode="relative" ptsTypes="AA">
                                      <p:cBhvr>
                                        <p:cTn id="8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25 성경학교\그림\그림 요소\2과\2-4-2 (1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81733" y="-366337"/>
            <a:ext cx="12163967" cy="2313082"/>
          </a:xfrm>
          <a:prstGeom prst="rect">
            <a:avLst/>
          </a:prstGeom>
          <a:noFill/>
        </p:spPr>
      </p:pic>
      <p:pic>
        <p:nvPicPr>
          <p:cNvPr id="2050" name="Picture 2" descr="G:\25 성경학교\그림\그림 요소\2과\2-4-2 (6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143676" y="609022"/>
            <a:ext cx="7904649" cy="4112581"/>
          </a:xfrm>
          <a:prstGeom prst="rect">
            <a:avLst/>
          </a:prstGeom>
          <a:noFill/>
        </p:spPr>
      </p:pic>
      <p:pic>
        <p:nvPicPr>
          <p:cNvPr id="7" name="Picture 9" descr="G:\25 성경학교\그림\그림 요소\2과\2-5-1 (6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5313680"/>
            <a:ext cx="12192000" cy="1544320"/>
          </a:xfrm>
          <a:prstGeom prst="rect">
            <a:avLst/>
          </a:prstGeom>
          <a:noFill/>
        </p:spPr>
      </p:pic>
      <p:pic>
        <p:nvPicPr>
          <p:cNvPr id="8" name="Picture 8" descr="G:\25 성경학교\그림\그림 요소\2과\2-5-1 (7).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5979859"/>
            <a:ext cx="12192000" cy="878141"/>
          </a:xfrm>
          <a:prstGeom prst="rect">
            <a:avLst/>
          </a:prstGeom>
          <a:noFill/>
        </p:spPr>
      </p:pic>
      <p:pic>
        <p:nvPicPr>
          <p:cNvPr id="2" name="장면전환(어두운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0"/>
          <a:stretch>
            <a:fillRect/>
          </a:stretch>
        </p:blipFill>
        <p:spPr>
          <a:xfrm>
            <a:off x="0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9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00">
        <p:fade/>
      </p:transition>
    </mc:Choice>
    <mc:Fallback>
      <p:transition xmlns:mc="http://schemas.openxmlformats.org/markup-compatibility/2006" xmlns:hp="http://schemas.haansoft.com/office/presentation/8.0" mc:Ignorable="hp" hp:hslDur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0.0574 " pathEditMode="relative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25 성경학교\그림\그림 요소\3과\3-4 (4)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2749897"/>
            <a:ext cx="12192000" cy="4108102"/>
          </a:xfrm>
          <a:prstGeom prst="rect">
            <a:avLst/>
          </a:prstGeom>
          <a:noFill/>
        </p:spPr>
      </p:pic>
      <p:pic>
        <p:nvPicPr>
          <p:cNvPr id="3074" name="Picture 2" descr="G:\25 성경학교\그림\그림 요소\3과\3-4 (3)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60326" y="685924"/>
            <a:ext cx="9271346" cy="5785080"/>
          </a:xfrm>
          <a:prstGeom prst="rect">
            <a:avLst/>
          </a:prstGeom>
          <a:noFill/>
        </p:spPr>
      </p:pic>
      <p:pic>
        <p:nvPicPr>
          <p:cNvPr id="3076" name="Picture 4" descr="G:\25 성경학교\그림\그림 요소\3과\3-4 (2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6084009"/>
            <a:ext cx="12192000" cy="773990"/>
          </a:xfrm>
          <a:prstGeom prst="rect">
            <a:avLst/>
          </a:prstGeom>
          <a:noFill/>
        </p:spPr>
      </p:pic>
      <p:pic>
        <p:nvPicPr>
          <p:cNvPr id="2" name="저주 소리(두둥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9"/>
          <a:stretch>
            <a:fillRect/>
          </a:stretch>
        </p:blipFill>
        <p:spPr>
          <a:xfrm>
            <a:off x="25398" y="688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blipFill dpi="0" rotWithShape="1">
          <a:blip r:embed="rId3">
            <a:lum/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5 성경학교\PPT 배경\PPT 메인 배경\사각형 1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336334" y="954777"/>
            <a:ext cx="4763556" cy="5061107"/>
          </a:xfrm>
          <a:prstGeom prst="rect">
            <a:avLst/>
          </a:prstGeom>
          <a:noFill/>
        </p:spPr>
      </p:pic>
      <p:grpSp>
        <p:nvGrpSpPr>
          <p:cNvPr id="1037" name="그룹 1036"/>
          <p:cNvGrpSpPr/>
          <p:nvPr/>
        </p:nvGrpSpPr>
        <p:grpSpPr>
          <a:xfrm rot="0">
            <a:off x="7838715" y="1510578"/>
            <a:ext cx="3610633" cy="4110947"/>
            <a:chOff x="1945814" y="319714"/>
            <a:chExt cx="5710231" cy="6538286"/>
          </a:xfrm>
        </p:grpSpPr>
        <p:pic>
          <p:nvPicPr>
            <p:cNvPr id="1038" name="그림 5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945814" y="1356320"/>
              <a:ext cx="5710231" cy="4631631"/>
            </a:xfrm>
            <a:prstGeom prst="rect">
              <a:avLst/>
            </a:prstGeom>
          </p:spPr>
        </p:pic>
        <p:pic>
          <p:nvPicPr>
            <p:cNvPr id="1039" name="그림 6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5157223" y="993209"/>
              <a:ext cx="1722546" cy="1392391"/>
            </a:xfrm>
            <a:prstGeom prst="rect">
              <a:avLst/>
            </a:prstGeom>
          </p:spPr>
        </p:pic>
        <p:cxnSp>
          <p:nvCxnSpPr>
            <p:cNvPr id="1040" name="선 10"/>
            <p:cNvCxnSpPr/>
            <p:nvPr/>
          </p:nvCxnSpPr>
          <p:spPr>
            <a:xfrm rot="16200000" flipH="1" flipV="1">
              <a:off x="4994182" y="4801416"/>
              <a:ext cx="2089348" cy="12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arrow"/>
            </a:ln>
          </p:spPr>
          <p:style>
            <a:lnRef idx="2">
              <a:schemeClr val="accent2">
                <a:shade val="2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1041" name="선 11"/>
            <p:cNvCxnSpPr/>
            <p:nvPr/>
          </p:nvCxnSpPr>
          <p:spPr>
            <a:xfrm rot="16200000" flipH="1">
              <a:off x="5610722" y="1983701"/>
              <a:ext cx="815543" cy="19043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arrow"/>
            </a:ln>
          </p:spPr>
          <p:style>
            <a:lnRef idx="2">
              <a:schemeClr val="accent2">
                <a:shade val="2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1042" name="선 12"/>
            <p:cNvCxnSpPr/>
            <p:nvPr/>
          </p:nvCxnSpPr>
          <p:spPr>
            <a:xfrm rot="16200000" flipH="1">
              <a:off x="5384755" y="3028869"/>
              <a:ext cx="1286534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2">
                <a:shade val="2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pic>
          <p:nvPicPr>
            <p:cNvPr id="1043" name="그림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5450536" y="319714"/>
              <a:ext cx="1078783" cy="673494"/>
            </a:xfrm>
            <a:prstGeom prst="rect">
              <a:avLst/>
            </a:prstGeom>
          </p:spPr>
        </p:pic>
        <p:pic>
          <p:nvPicPr>
            <p:cNvPr id="1044" name="그림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5632622" y="6235904"/>
              <a:ext cx="790799" cy="622095"/>
            </a:xfrm>
            <a:prstGeom prst="rect">
              <a:avLst/>
            </a:prstGeom>
          </p:spPr>
        </p:pic>
        <p:cxnSp>
          <p:nvCxnSpPr>
            <p:cNvPr id="1045" name="선 14"/>
            <p:cNvCxnSpPr/>
            <p:nvPr/>
          </p:nvCxnSpPr>
          <p:spPr>
            <a:xfrm rot="16200000" flipH="1">
              <a:off x="5663959" y="1117534"/>
              <a:ext cx="670982" cy="19044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  <a:headEnd type="arrow"/>
            </a:ln>
          </p:spPr>
          <p:style>
            <a:lnRef idx="2">
              <a:schemeClr val="accent2">
                <a:shade val="2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1046" name="선 15"/>
            <p:cNvCxnSpPr/>
            <p:nvPr/>
          </p:nvCxnSpPr>
          <p:spPr>
            <a:xfrm rot="16200000" flipH="1">
              <a:off x="5820725" y="6095794"/>
              <a:ext cx="395537" cy="19044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2">
                <a:shade val="2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grpSp>
        <p:nvGrpSpPr>
          <p:cNvPr id="1061" name=""/>
          <p:cNvGrpSpPr/>
          <p:nvPr/>
        </p:nvGrpSpPr>
        <p:grpSpPr>
          <a:xfrm rot="0">
            <a:off x="134720" y="432438"/>
            <a:ext cx="6908899" cy="5993123"/>
            <a:chOff x="134720" y="432438"/>
            <a:chExt cx="6908899" cy="5993123"/>
          </a:xfrm>
        </p:grpSpPr>
        <p:pic>
          <p:nvPicPr>
            <p:cNvPr id="1056" name="Picture 2" descr="G:\25 성경학교\PPT 배경\PPT 메인 배경\사각형 1.png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34720" y="432438"/>
              <a:ext cx="6908899" cy="5993123"/>
            </a:xfrm>
            <a:prstGeom prst="rect">
              <a:avLst/>
            </a:prstGeom>
            <a:noFill/>
          </p:spPr>
        </p:pic>
        <p:grpSp>
          <p:nvGrpSpPr>
            <p:cNvPr id="1047" name="그룹 1046"/>
            <p:cNvGrpSpPr/>
            <p:nvPr/>
          </p:nvGrpSpPr>
          <p:grpSpPr>
            <a:xfrm rot="0">
              <a:off x="804398" y="1510578"/>
              <a:ext cx="5612803" cy="3836843"/>
              <a:chOff x="392943" y="1295498"/>
              <a:chExt cx="7271996" cy="4267004"/>
            </a:xfrm>
          </p:grpSpPr>
          <p:grpSp>
            <p:nvGrpSpPr>
              <p:cNvPr id="1048" name=""/>
              <p:cNvGrpSpPr/>
              <p:nvPr/>
            </p:nvGrpSpPr>
            <p:grpSpPr>
              <a:xfrm rot="0">
                <a:off x="392943" y="1295498"/>
                <a:ext cx="3395824" cy="4267004"/>
                <a:chOff x="6179635" y="1295497"/>
                <a:chExt cx="3395824" cy="4267004"/>
              </a:xfrm>
            </p:grpSpPr>
            <p:pic>
              <p:nvPicPr>
                <p:cNvPr id="1049" name="그림 5"/>
                <p:cNvPicPr>
                  <a:picLocks noChangeAspect="1"/>
                </p:cNvPicPr>
                <p:nvPr/>
              </p:nvPicPr>
              <p:blipFill rotWithShape="1">
                <a:blip r:embed="rId10"/>
                <a:stretch>
                  <a:fillRect/>
                </a:stretch>
              </p:blipFill>
              <p:spPr>
                <a:xfrm>
                  <a:off x="6179635" y="1295497"/>
                  <a:ext cx="3395824" cy="4267004"/>
                </a:xfrm>
                <a:prstGeom prst="rect">
                  <a:avLst/>
                </a:prstGeom>
              </p:spPr>
            </p:pic>
            <p:grpSp>
              <p:nvGrpSpPr>
                <p:cNvPr id="1050" name=""/>
                <p:cNvGrpSpPr/>
                <p:nvPr/>
              </p:nvGrpSpPr>
              <p:grpSpPr>
                <a:xfrm rot="0">
                  <a:off x="7877547" y="1565886"/>
                  <a:ext cx="1572832" cy="1593643"/>
                  <a:chOff x="7877548" y="1565886"/>
                  <a:chExt cx="1511381" cy="1521950"/>
                </a:xfrm>
              </p:grpSpPr>
              <p:pic>
                <p:nvPicPr>
                  <p:cNvPr id="1051" name="그림 1"/>
                  <p:cNvPicPr>
                    <a:picLocks noChangeAspect="1"/>
                  </p:cNvPicPr>
                  <p:nvPr/>
                </p:nvPicPr>
                <p:blipFill rotWithShape="1">
                  <a:blip r:embed="rId11"/>
                  <a:stretch>
                    <a:fillRect/>
                  </a:stretch>
                </p:blipFill>
                <p:spPr>
                  <a:xfrm>
                    <a:off x="7877548" y="1565886"/>
                    <a:ext cx="1511381" cy="1521950"/>
                  </a:xfrm>
                  <a:prstGeom prst="rect">
                    <a:avLst/>
                  </a:prstGeom>
                </p:spPr>
              </p:pic>
              <p:sp>
                <p:nvSpPr>
                  <p:cNvPr id="1052" name="타원 6"/>
                  <p:cNvSpPr/>
                  <p:nvPr/>
                </p:nvSpPr>
                <p:spPr>
                  <a:xfrm>
                    <a:off x="8478176" y="2157869"/>
                    <a:ext cx="297016" cy="256048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2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lvl="0" algn="ctr">
                      <a:defRPr/>
                    </a:pPr>
                    <a:endParaRPr lang="ko-KR" altLang="en-US"/>
                  </a:p>
                </p:txBody>
              </p:sp>
            </p:grpSp>
            <p:sp>
              <p:nvSpPr>
                <p:cNvPr id="1053" name="타원 8"/>
                <p:cNvSpPr/>
                <p:nvPr/>
              </p:nvSpPr>
              <p:spPr>
                <a:xfrm>
                  <a:off x="8525900" y="3867354"/>
                  <a:ext cx="328192" cy="33798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2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lvl="0" algn="ctr">
                    <a:defRPr/>
                  </a:pPr>
                  <a:endParaRPr lang="ko-KR" altLang="en-US"/>
                </a:p>
              </p:txBody>
            </p:sp>
          </p:grpSp>
          <p:pic>
            <p:nvPicPr>
              <p:cNvPr id="1054" name="그림 13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4265508" y="1746356"/>
                <a:ext cx="3399431" cy="3519129"/>
              </a:xfrm>
              <a:prstGeom prst="rect">
                <a:avLst/>
              </a:prstGeom>
            </p:spPr>
          </p:pic>
          <p:sp>
            <p:nvSpPr>
              <p:cNvPr id="1055" name="오른쪽 화살표 14"/>
              <p:cNvSpPr/>
              <p:nvPr/>
            </p:nvSpPr>
            <p:spPr>
              <a:xfrm>
                <a:off x="3788767" y="3429000"/>
                <a:ext cx="304933" cy="307258"/>
              </a:xfrm>
              <a:prstGeom prst="rightArrow">
                <a:avLst>
                  <a:gd name="adj1" fmla="val 50000"/>
                  <a:gd name="adj2" fmla="val 50000"/>
                </a:avLst>
              </a:prstGeom>
            </p:spPr>
            <p:style>
              <a:lnRef idx="2">
                <a:schemeClr val="accent2">
                  <a:shade val="2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p>
                <a:pPr lvl="0" algn="ctr">
                  <a:defRPr/>
                </a:pPr>
                <a:endParaRPr lang="ko-KR" altLang="en-US"/>
              </a:p>
            </p:txBody>
          </p:sp>
        </p:grpSp>
        <p:cxnSp>
          <p:nvCxnSpPr>
            <p:cNvPr id="1059" name="화살표 1058"/>
            <p:cNvCxnSpPr>
              <a:stCxn id="1051" idx="2"/>
            </p:cNvCxnSpPr>
            <p:nvPr/>
          </p:nvCxnSpPr>
          <p:spPr>
            <a:xfrm rot="16200000" flipH="1">
              <a:off x="2417726" y="3490868"/>
              <a:ext cx="617970" cy="96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선 1059"/>
            <p:cNvCxnSpPr>
              <a:stCxn id="1052" idx="4"/>
              <a:endCxn id="1051" idx="2"/>
            </p:cNvCxnSpPr>
            <p:nvPr/>
          </p:nvCxnSpPr>
          <p:spPr>
            <a:xfrm rot="16200000" flipH="1">
              <a:off x="2402003" y="2866800"/>
              <a:ext cx="634525" cy="5265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9496992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17</ep:Words>
  <ep:PresentationFormat>화면 슬라이드 쇼(4:3)</ep:PresentationFormat>
  <ep:Paragraphs>1</ep:Paragraphs>
  <ep:Slides>12</ep:Slides>
  <ep:Notes>12</ep:Notes>
  <ep:TotalTime>0</ep:TotalTime>
  <ep:HiddenSlides>0</ep:HiddenSlides>
  <ep:MMClips>19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ep:HeadingPairs>
  <ep:TitlesOfParts>
    <vt:vector size="13" baseType="lpstr">
      <vt:lpstr>한컴오피스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2025-07-12T06:58:02.418</dcterms:created>
  <dc:creator>user</dc:creator>
  <cp:lastModifiedBy>user</cp:lastModifiedBy>
  <dcterms:modified xsi:type="dcterms:W3CDTF">2025-07-26T10:24:34.755</dcterms:modified>
  <cp:revision>21</cp:revision>
  <cp:version>13.0.0.564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