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86" r:id="rId3"/>
    <p:sldMasterId id="2147483790" r:id="rId4"/>
    <p:sldMasterId id="2147483803" r:id="rId5"/>
    <p:sldMasterId id="2147483816" r:id="rId6"/>
    <p:sldMasterId id="2147483829" r:id="rId7"/>
  </p:sldMasterIdLst>
  <p:notesMasterIdLst>
    <p:notesMasterId r:id="rId33"/>
  </p:notesMasterIdLst>
  <p:sldIdLst>
    <p:sldId id="316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17" r:id="rId23"/>
    <p:sldId id="318" r:id="rId24"/>
    <p:sldId id="321" r:id="rId25"/>
    <p:sldId id="322" r:id="rId26"/>
    <p:sldId id="323" r:id="rId27"/>
    <p:sldId id="360" r:id="rId28"/>
    <p:sldId id="361" r:id="rId29"/>
    <p:sldId id="362" r:id="rId30"/>
    <p:sldId id="363" r:id="rId31"/>
    <p:sldId id="315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D9"/>
    <a:srgbClr val="A6A6D4"/>
    <a:srgbClr val="B47BB4"/>
    <a:srgbClr val="F4C1DC"/>
    <a:srgbClr val="66D0FF"/>
    <a:srgbClr val="D0CAF0"/>
    <a:srgbClr val="DAD5FA"/>
    <a:srgbClr val="FDFFE3"/>
    <a:srgbClr val="FDD5DE"/>
    <a:srgbClr val="FF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4626"/>
  </p:normalViewPr>
  <p:slideViewPr>
    <p:cSldViewPr snapToGrid="0" snapToObjects="1">
      <p:cViewPr varScale="1">
        <p:scale>
          <a:sx n="117" d="100"/>
          <a:sy n="117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115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7277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8601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1855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97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5975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5772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0481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5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5629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4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6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3652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22393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977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8896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85380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14850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87481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6102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3430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59541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3430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5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43489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3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5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7053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52457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57422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8190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958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7270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7222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3270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53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824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5304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3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1772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2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4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51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334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5376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76754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757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21180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9342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284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54169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75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76711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76693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3939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6276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8647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26416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21025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68641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44743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13803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6975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147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41770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95394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3026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40220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803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16855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0255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94917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77541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2410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90507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75047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76945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88981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96537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71431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8730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5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9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538934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</a:rPr>
              <a:t>2022  </a:t>
            </a:r>
            <a:r>
              <a:rPr lang="ko-KR" altLang="en-US" sz="4000" b="1" dirty="0">
                <a:solidFill>
                  <a:schemeClr val="accent6">
                    <a:lumMod val="75000"/>
                  </a:scheme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</a:rPr>
              <a:t>학교</a:t>
            </a:r>
            <a:endParaRPr lang="ko-KR" alt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78959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46143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0732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6809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75524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73125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37889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4654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4_레이어 20.jpg" descr="2022 가사_0024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29277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3_레이어 21.jpg" descr="2022 가사_0023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78195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032410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2_레이어 22.jpg" descr="2022 가사_0022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5251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5968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4967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94623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58182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="" xmlns:a16="http://schemas.microsoft.com/office/drawing/2014/main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03738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07981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24394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8664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80465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90228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9845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0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</Words>
  <Application>Microsoft Office PowerPoint</Application>
  <PresentationFormat>사용자 지정</PresentationFormat>
  <Paragraphs>1</Paragraphs>
  <Slides>25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25</vt:i4>
      </vt:variant>
    </vt:vector>
  </HeadingPairs>
  <TitlesOfParts>
    <vt:vector size="32" baseType="lpstr">
      <vt:lpstr>Office 테마</vt:lpstr>
      <vt:lpstr>White</vt:lpstr>
      <vt:lpstr>2_White</vt:lpstr>
      <vt:lpstr>10_White</vt:lpstr>
      <vt:lpstr>11_White</vt:lpstr>
      <vt:lpstr>12_White</vt:lpstr>
      <vt:lpstr>13_White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sw931</cp:lastModifiedBy>
  <cp:revision>65</cp:revision>
  <dcterms:created xsi:type="dcterms:W3CDTF">2021-03-23T01:17:16Z</dcterms:created>
  <dcterms:modified xsi:type="dcterms:W3CDTF">2022-07-16T09:19:29Z</dcterms:modified>
</cp:coreProperties>
</file>