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autoCompressPictures="0">
  <p:sldMasterIdLst>
    <p:sldMasterId id="2147483648" r:id="rId1"/>
  </p:sldMasterIdLst>
  <p:notesMasterIdLst>
    <p:notesMasterId r:id="rId2"/>
  </p:notesMasterIdLst>
  <p:sldIdLst>
    <p:sldId id="310" r:id="rId3"/>
    <p:sldId id="333" r:id="rId4"/>
    <p:sldId id="328" r:id="rId5"/>
    <p:sldId id="302" r:id="rId6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7020" autoAdjust="0"/>
    <p:restoredTop sz="94626"/>
  </p:normalViewPr>
  <p:slideViewPr>
    <p:cSldViewPr snapToGrid="0" snapToObjects="1">
      <p:cViewPr varScale="1">
        <p:scale>
          <a:sx n="100" d="100"/>
          <a:sy n="100" d="100"/>
        </p:scale>
        <p:origin x="691" y="226"/>
      </p:cViewPr>
      <p:guideLst>
        <p:guide orient="horz" pos="2157"/>
        <p:guide pos="38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presProps" Target="presProps.xml"  /><Relationship Id="rId8" Type="http://schemas.openxmlformats.org/officeDocument/2006/relationships/viewProps" Target="viewProps.xml"  /><Relationship Id="rId9" Type="http://schemas.openxmlformats.org/officeDocument/2006/relationships/theme" Target="theme/theme1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lvl="0"/>
            <a:endParaRPr kumimoji="1" lang="x-none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lvl="0"/>
            <a:fld id="{1CDC03D8-EFD2-DE45-9241-1BFF7E54C8E7}" type="datetime1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kumimoji="1" lang="ko-KR" altLang="en-US"/>
              <a:t>마스터 텍스트 스타일을 편집하려면 클릭</a:t>
            </a:r>
            <a:endParaRPr kumimoji="1" lang="ko-KR" altLang="en-US"/>
          </a:p>
          <a:p>
            <a:pPr lvl="1">
              <a:defRPr/>
            </a:pPr>
            <a:r>
              <a:rPr kumimoji="1" lang="ko-KR" altLang="en-US"/>
              <a:t>두 번째 수준</a:t>
            </a:r>
            <a:endParaRPr kumimoji="1" lang="ko-KR" altLang="en-US"/>
          </a:p>
          <a:p>
            <a:pPr lvl="2">
              <a:defRPr/>
            </a:pPr>
            <a:r>
              <a:rPr kumimoji="1" lang="ko-KR" altLang="en-US"/>
              <a:t>세 번째 수준</a:t>
            </a:r>
            <a:endParaRPr kumimoji="1" lang="ko-KR" altLang="en-US"/>
          </a:p>
          <a:p>
            <a:pPr lvl="3">
              <a:defRPr/>
            </a:pPr>
            <a:r>
              <a:rPr kumimoji="1" lang="ko-KR" altLang="en-US"/>
              <a:t>네 번째 수준</a:t>
            </a:r>
            <a:endParaRPr kumimoji="1" lang="ko-KR" altLang="en-US"/>
          </a:p>
          <a:p>
            <a:pPr lvl="4">
              <a:defRPr/>
            </a:pPr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lvl="0"/>
            <a:endParaRPr kumimoji="1" lang="x-none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lvl="0"/>
            <a:fld id="{E585167B-B67D-634C-8693-C726E2D0E84E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9357613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4.xml" 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5167B-B67D-634C-8693-C726E2D0E84E}" type="slidenum">
              <a:rPr kumimoji="1" lang="x-none" altLang="en-US" smtClean="0"/>
              <a:t>1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2073202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5167B-B67D-634C-8693-C726E2D0E84E}" type="slidenum">
              <a:rPr kumimoji="1" lang="x-none" altLang="en-US" smtClean="0"/>
              <a:t>4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398946229"/>
      </p:ext>
    </p:extLst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5B78DA8-A03C-364C-BA5F-BE35F37F3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D0C2C21F-60FC-CB40-A974-4A06D3FDB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C1AE354-E62D-7742-B4E4-018D1DD96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76D8A45A-24FC-B943-9674-49737C7E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6E4543D-2AC9-3E4D-9BB2-D3C4CEDB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7857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E7A84DAF-72EE-5643-A832-DB39BAF9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21D1B336-820F-E54E-9742-C4D829D68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A953454-3690-7344-AE33-3539ABFAF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557C726-122F-3942-8309-FEABED64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C78730A-65F0-1147-92F6-C46C71F8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86549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D3F87959-668F-F746-94C3-85AB0767AF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FC604B5D-F130-F148-9E26-60E7180FC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05E2589-ECD3-BD43-9822-5C49A43D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2F0AAB4-CE55-2C4C-968C-4CCEF68D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F898A359-52B2-5A41-83A7-656F657D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25358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DBC9320-26E2-D149-8CFC-2CC01D696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A593458F-51A3-694A-B92F-B308984F9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10AA582-3F6B-4A4F-BCC1-280A0FDF8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29AFBB19-607F-984F-B894-01F25E91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942930-C238-714C-8DEB-907F4D97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242512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9DF7D65-0959-9844-B4C6-B9038FA0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B96A1649-C826-494B-B00D-10DB05FB4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05C44E-5D7C-2443-95EA-B4F27D8F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9609D3D-5B47-314E-809B-E979B1D38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C83CAD3F-86FD-864F-B1D8-D4F0DEF5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99600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674A108-7DAA-1343-A4C8-2A52D31F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D04B20B5-02A1-8C40-8486-D485E8057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A1CFF91C-8DB5-5B46-B50F-616A56283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F2821E1-21C4-D34F-9767-05B440C23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786FBA0B-9124-E347-826E-EE038906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ECD48D09-4508-5B45-9DF3-9709241C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04816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A968533-5B14-3742-B0D6-F64C84E50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75B72FA6-AAD5-1F45-A00A-F2EA63DF3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68910B7E-BAB0-F143-8377-9A786FDAF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CC3B9FC3-F7C7-3345-85EB-25D83070B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65538C3A-A7CA-4746-8BB6-CFC05B6C8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797EA11A-7EB2-7144-8B78-45344D284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A904C65E-6DF4-CF42-B045-3C0A34DBD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21E3122D-9CD3-5648-B1DE-A284CA0B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80047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3219751-FC5C-074E-9B03-025B1720F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D457A9BC-A5A5-8F42-8CF6-405018DBB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0E256A20-5C9B-9748-AE93-1D2FC6231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07A7470B-41DE-1E48-82DD-B21D7053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17715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0E33F08E-EF2C-9841-A605-12515856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F619E258-1940-7840-9B31-C9E951DF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3828EA1C-E4E8-DB48-82B6-F73F7D0F5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2973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B7C43F6-C506-EB44-9C2C-2C77E2A3F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18C15327-C5AA-6644-9956-6706B6526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D0FEE8F0-7160-F441-A3DE-6AF737FED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FA99E6DB-0125-6746-9081-46AC51122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0EB462B2-5F94-A341-9A43-9DB1D748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359371B9-9A39-0D43-8DCC-D9C24006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01967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34AEB83-7FFF-DC48-8BC7-C2D3CD282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CA427DCC-9339-AA49-878F-4751F309B6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x-none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6366CD07-3259-584E-BF0E-57748B818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6342C74-8D1F-5446-A1BB-68B4751D7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2459530-4B24-AD42-A1CA-B2060F0FA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74D132FB-667A-544A-9034-0FF634E8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16245001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626FA6F7-31ED-B341-8A5F-D88480775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CD406AC-6B55-0348-B8F3-54159FDD1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FD68D05-A918-D647-82BD-6B2F0606D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28DA-1F49-CD48-BE52-5BA9C6716DE2}" type="datetimeFigureOut">
              <a:rPr kumimoji="1" lang="x-none" altLang="en-US" smtClean="0"/>
              <a:t>2023-07-08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BB06090-61E6-204E-86D8-A8EE6F202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862790B-4017-5743-A7E5-202D35FD7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51071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1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png"  /><Relationship Id="rId3" Type="http://schemas.openxmlformats.org/officeDocument/2006/relationships/image" Target="../media/image3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png"  /><Relationship Id="rId3" Type="http://schemas.openxmlformats.org/officeDocument/2006/relationships/image" Target="../media/image5.png"  /><Relationship Id="rId4" Type="http://schemas.openxmlformats.org/officeDocument/2006/relationships/image" Target="../media/image6.png"  /><Relationship Id="rId5" Type="http://schemas.openxmlformats.org/officeDocument/2006/relationships/image" Target="../media/image7.png"  /><Relationship Id="rId6" Type="http://schemas.openxmlformats.org/officeDocument/2006/relationships/image" Target="../media/image8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4.png"  /><Relationship Id="rId4" Type="http://schemas.openxmlformats.org/officeDocument/2006/relationships/image" Target="../media/image5.png"  /><Relationship Id="rId5" Type="http://schemas.openxmlformats.org/officeDocument/2006/relationships/image" Target="../media/image9.png"  /><Relationship Id="rId6" Type="http://schemas.openxmlformats.org/officeDocument/2006/relationships/image" Target="../media/image8.png"  /><Relationship Id="rId7" Type="http://schemas.openxmlformats.org/officeDocument/2006/relationships/image" Target="../media/image10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en-US"/>
          </a:p>
        </p:txBody>
      </p:sp>
      <p:sp>
        <p:nvSpPr>
          <p:cNvPr id="12" name="Right Tri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4431" y="1666756"/>
            <a:ext cx="10610732" cy="1912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xmlns:mc="http://schemas.openxmlformats.org/markup-compatibility/2006" xmlns:hp="http://schemas.haansoft.com/office/presentation/8.0" lang="ko-KR" altLang="en-US" sz="6000" b="1" mc:Ignorable="hp" hp:hslEmbossed="0"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rebuchet MS"/>
                <a:ea typeface="돋움체"/>
              </a:rPr>
              <a:t>주를위해 섬겨라</a:t>
            </a:r>
            <a:r>
              <a:rPr xmlns:mc="http://schemas.openxmlformats.org/markup-compatibility/2006" xmlns:hp="http://schemas.haansoft.com/office/presentation/8.0" lang="en-US" altLang="ko-KR" sz="6000" b="1" mc:Ignorable="hp" hp:hslEmbossed="0"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rebuchet MS"/>
                <a:ea typeface="돋움체"/>
              </a:rPr>
              <a:t>!</a:t>
            </a:r>
            <a:endParaRPr xmlns:mc="http://schemas.openxmlformats.org/markup-compatibility/2006" xmlns:hp="http://schemas.haansoft.com/office/presentation/8.0" lang="en-US" altLang="ko-KR" sz="6000" b="1" mc:Ignorable="hp" hp:hslEmbossed="0"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  <a:latin typeface="Trebuchet MS"/>
              <a:ea typeface="돋움체"/>
            </a:endParaRPr>
          </a:p>
          <a:p>
            <a:pPr lvl="0" algn="ctr">
              <a:defRPr/>
            </a:pPr>
            <a:r>
              <a:rPr xmlns:mc="http://schemas.openxmlformats.org/markup-compatibility/2006" xmlns:hp="http://schemas.haansoft.com/office/presentation/8.0" lang="en-US" altLang="ko-KR" sz="6000" b="1" mc:Ignorable="hp" hp:hslEmbossed="0"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rebuchet MS"/>
                <a:ea typeface="돋움체"/>
              </a:rPr>
              <a:t>(PT</a:t>
            </a:r>
            <a:r>
              <a:rPr xmlns:mc="http://schemas.openxmlformats.org/markup-compatibility/2006" xmlns:hp="http://schemas.haansoft.com/office/presentation/8.0" lang="ko-KR" altLang="en-US" sz="6000" b="1" mc:Ignorable="hp" hp:hslEmbossed="0"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rebuchet MS"/>
                <a:ea typeface="돋움체"/>
              </a:rPr>
              <a:t>병 물총컬링</a:t>
            </a:r>
            <a:r>
              <a:rPr xmlns:mc="http://schemas.openxmlformats.org/markup-compatibility/2006" xmlns:hp="http://schemas.haansoft.com/office/presentation/8.0" lang="en-US" altLang="ko-KR" sz="6000" b="1" mc:Ignorable="hp" hp:hslEmbossed="0"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rebuchet MS"/>
                <a:ea typeface="돋움체"/>
              </a:rPr>
              <a:t>)</a:t>
            </a:r>
            <a:endParaRPr xmlns:mc="http://schemas.openxmlformats.org/markup-compatibility/2006" xmlns:hp="http://schemas.haansoft.com/office/presentation/8.0" lang="en-US" altLang="ko-KR" sz="6000" b="1" mc:Ignorable="hp" hp:hslEmbossed="0"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  <a:latin typeface="Trebuchet MS"/>
              <a:ea typeface="돋움체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6155234"/>
            <a:ext cx="599510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xmlns:mc="http://schemas.openxmlformats.org/markup-compatibility/2006" xmlns:hp="http://schemas.haansoft.com/office/presentation/8.0" lang="ko-KR" altLang="en-US" sz="4400" b="1" mc:Ignorable="hp" hp:hslEmbossed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rebuchet MS"/>
                <a:ea typeface="돋움체"/>
              </a:rPr>
              <a:t>현대교회</a:t>
            </a:r>
            <a:r>
              <a:rPr xmlns:mc="http://schemas.openxmlformats.org/markup-compatibility/2006" xmlns:hp="http://schemas.haansoft.com/office/presentation/8.0" lang="en-US" altLang="ko-KR" sz="4400" b="1" mc:Ignorable="hp" hp:hslEmbossed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rebuchet MS"/>
                <a:ea typeface="돋움체"/>
              </a:rPr>
              <a:t> </a:t>
            </a:r>
            <a:r>
              <a:rPr xmlns:mc="http://schemas.openxmlformats.org/markup-compatibility/2006" xmlns:hp="http://schemas.haansoft.com/office/presentation/8.0" lang="ko-KR" altLang="en-US" sz="4400" b="1" mc:Ignorable="hp" hp:hslEmbossed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Trebuchet MS"/>
                <a:ea typeface="돋움체"/>
              </a:rPr>
              <a:t>초등부</a:t>
            </a:r>
            <a:endParaRPr xmlns:mc="http://schemas.openxmlformats.org/markup-compatibility/2006" xmlns:hp="http://schemas.haansoft.com/office/presentation/8.0" lang="ko-KR" altLang="en-US" sz="4400" b="1" mc:Ignorable="hp" hp:hslEmbossed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  <a:latin typeface="Trebuchet MS"/>
              <a:ea typeface="돋움체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70485" y="96468"/>
            <a:ext cx="2484687" cy="444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xmlns:mc="http://schemas.openxmlformats.org/markup-compatibility/2006" xmlns:hp="http://schemas.haansoft.com/office/presentation/8.0" lang="en-US" altLang="ko-KR" sz="2400" b="1" mc:Ignorable="hp" hp:hslEmbossed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Cambria"/>
                <a:ea typeface="Cambria"/>
              </a:rPr>
              <a:t>[</a:t>
            </a:r>
            <a:r>
              <a:rPr xmlns:mc="http://schemas.openxmlformats.org/markup-compatibility/2006" xmlns:hp="http://schemas.haansoft.com/office/presentation/8.0" lang="en-US" altLang="ko-KR" sz="2400" b="1" mc:Ignorable="hp" hp:hslEmbossed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Cambria"/>
                <a:ea typeface="HY헤드라인M"/>
              </a:rPr>
              <a:t>Water World 3</a:t>
            </a:r>
            <a:r>
              <a:rPr xmlns:mc="http://schemas.openxmlformats.org/markup-compatibility/2006" xmlns:hp="http://schemas.haansoft.com/office/presentation/8.0" lang="en-US" altLang="ko-KR" sz="2400" b="1" mc:Ignorable="hp" hp:hslEmbossed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Cambria"/>
                <a:ea typeface="Cambria"/>
              </a:rPr>
              <a:t>]</a:t>
            </a:r>
            <a:endParaRPr xmlns:mc="http://schemas.openxmlformats.org/markup-compatibility/2006" xmlns:hp="http://schemas.haansoft.com/office/presentation/8.0" lang="en-US" altLang="ko-KR" sz="2400" b="1" mc:Ignorable="hp" hp:hslEmbossed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  <a:latin typeface="Cambria"/>
              <a:ea typeface="Cambria"/>
            </a:endParaRPr>
          </a:p>
        </p:txBody>
      </p:sp>
      <p:pic>
        <p:nvPicPr>
          <p:cNvPr id="7" name="그림 2" descr="만화 영화, 클립아트, 텍스트, 미소이(가) 표시된 사진&#10;&#10;자동 생성된 설명">
            <a:extLst>
              <a:ext uri="{FF2B5EF4-FFF2-40B4-BE49-F238E27FC236}">
                <a16:creationId xmlns="" xmlns:a16="http://schemas.microsoft.com/office/drawing/2014/main" id="{8F47CB1B-A4A2-D337-50E0-577FAE393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9470" y="192373"/>
            <a:ext cx="1715186" cy="148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05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750">
        <p:pull dir="l"/>
      </p:transition>
    </mc:Choice>
    <mc:Fallback>
      <p:transition xmlns:mc="http://schemas.openxmlformats.org/markup-compatibility/2006" xmlns:hp="http://schemas.haansoft.com/office/presentation/8.0" mc:Ignorable="hp" hp:hslDur="750">
        <p:fade/>
      </p:transition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075" y="1259236"/>
            <a:ext cx="11849281" cy="5215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600" b="1">
                <a:latin typeface="+mn-ea"/>
              </a:rPr>
              <a:t>-. </a:t>
            </a:r>
            <a:r>
              <a:rPr lang="ko-KR" altLang="en-US" sz="1600" b="1">
                <a:latin typeface="+mn-ea"/>
              </a:rPr>
              <a:t>대상 </a:t>
            </a:r>
            <a:r>
              <a:rPr lang="en-US" altLang="ko-KR" sz="1600" b="1">
                <a:latin typeface="+mn-ea"/>
              </a:rPr>
              <a:t>: </a:t>
            </a:r>
            <a:r>
              <a:rPr lang="ko-KR" altLang="en-US" sz="1600" b="1">
                <a:latin typeface="+mn-ea"/>
              </a:rPr>
              <a:t>초등부</a:t>
            </a:r>
            <a:r>
              <a:rPr lang="en-US" altLang="ko-KR" sz="1600" b="1">
                <a:latin typeface="+mn-ea"/>
              </a:rPr>
              <a:t>,     </a:t>
            </a:r>
            <a:r>
              <a:rPr lang="ko-KR" altLang="en-US" sz="1600" b="1">
                <a:latin typeface="+mn-ea"/>
              </a:rPr>
              <a:t>인원 </a:t>
            </a:r>
            <a:r>
              <a:rPr lang="en-US" altLang="ko-KR" sz="1600" b="1">
                <a:latin typeface="+mn-ea"/>
              </a:rPr>
              <a:t>: 14</a:t>
            </a:r>
            <a:r>
              <a:rPr lang="ko-KR" altLang="en-US" sz="1600" b="1">
                <a:latin typeface="+mn-ea"/>
              </a:rPr>
              <a:t>명</a:t>
            </a:r>
            <a:r>
              <a:rPr lang="en-US" altLang="ko-KR" sz="1600" b="1">
                <a:latin typeface="+mn-ea"/>
              </a:rPr>
              <a:t>,    </a:t>
            </a:r>
            <a:r>
              <a:rPr lang="ko-KR" altLang="en-US" sz="1600" b="1">
                <a:latin typeface="+mn-ea"/>
              </a:rPr>
              <a:t>소요시간 </a:t>
            </a:r>
            <a:r>
              <a:rPr lang="en-US" altLang="ko-KR" sz="1600" b="1">
                <a:latin typeface="+mn-ea"/>
              </a:rPr>
              <a:t>: 15</a:t>
            </a:r>
            <a:r>
              <a:rPr lang="ko-KR" altLang="en-US" sz="1600" b="1">
                <a:latin typeface="+mn-ea"/>
              </a:rPr>
              <a:t>분</a:t>
            </a:r>
            <a:endParaRPr lang="ko-KR" altLang="en-US" sz="1600" b="1">
              <a:latin typeface="+mn-ea"/>
            </a:endParaRPr>
          </a:p>
          <a:p>
            <a:pPr lvl="0">
              <a:defRPr/>
            </a:pPr>
            <a:endParaRPr lang="en-US" altLang="ko-KR" sz="1600" b="1">
              <a:latin typeface="+mn-ea"/>
            </a:endParaRPr>
          </a:p>
          <a:p>
            <a:pPr lvl="0">
              <a:defRPr/>
            </a:pPr>
            <a:r>
              <a:rPr lang="en-US" altLang="ko-KR" sz="1600" b="1">
                <a:latin typeface="+mn-ea"/>
              </a:rPr>
              <a:t>-. </a:t>
            </a:r>
            <a:r>
              <a:rPr lang="ko-KR" altLang="en-US" sz="1600" b="1">
                <a:latin typeface="+mn-ea"/>
              </a:rPr>
              <a:t>준비물 </a:t>
            </a:r>
            <a:r>
              <a:rPr lang="en-US" altLang="ko-KR" sz="1600" b="1">
                <a:latin typeface="+mn-ea"/>
              </a:rPr>
              <a:t>: </a:t>
            </a:r>
            <a:r>
              <a:rPr lang="ko-KR" altLang="en-US" sz="1600" b="1">
                <a:latin typeface="+mn-ea"/>
              </a:rPr>
              <a:t>음료캔 </a:t>
            </a:r>
            <a:r>
              <a:rPr lang="en-US" altLang="ko-KR" sz="1600" b="1">
                <a:latin typeface="+mn-ea"/>
              </a:rPr>
              <a:t>14</a:t>
            </a:r>
            <a:r>
              <a:rPr lang="ko-KR" altLang="en-US" sz="1600" b="1">
                <a:latin typeface="+mn-ea"/>
              </a:rPr>
              <a:t>개</a:t>
            </a:r>
            <a:r>
              <a:rPr lang="en-US" altLang="ko-KR" sz="1600" b="1">
                <a:latin typeface="+mn-ea"/>
              </a:rPr>
              <a:t>,</a:t>
            </a:r>
            <a:r>
              <a:rPr lang="ko-KR" altLang="en-US" sz="1600" b="1">
                <a:latin typeface="+mn-ea"/>
              </a:rPr>
              <a:t> 물총 </a:t>
            </a:r>
            <a:r>
              <a:rPr lang="en-US" altLang="ko-KR" sz="1600" b="1">
                <a:latin typeface="+mn-ea"/>
              </a:rPr>
              <a:t>4</a:t>
            </a:r>
            <a:r>
              <a:rPr lang="ko-KR" altLang="en-US" sz="1600" b="1">
                <a:latin typeface="+mn-ea"/>
              </a:rPr>
              <a:t>개 또는 </a:t>
            </a:r>
            <a:r>
              <a:rPr lang="en-US" altLang="ko-KR" sz="1600" b="1">
                <a:latin typeface="+mn-ea"/>
              </a:rPr>
              <a:t>8</a:t>
            </a:r>
            <a:r>
              <a:rPr lang="ko-KR" altLang="en-US" sz="1600" b="1">
                <a:latin typeface="+mn-ea"/>
              </a:rPr>
              <a:t>개</a:t>
            </a:r>
            <a:r>
              <a:rPr lang="en-US" altLang="ko-KR" sz="1600" b="1">
                <a:latin typeface="+mn-ea"/>
              </a:rPr>
              <a:t>,</a:t>
            </a:r>
            <a:r>
              <a:rPr lang="ko-KR" altLang="en-US" sz="1600" b="1">
                <a:latin typeface="+mn-ea"/>
              </a:rPr>
              <a:t> 큰 대야</a:t>
            </a:r>
            <a:r>
              <a:rPr lang="en-US" altLang="ko-KR" sz="1600" b="1">
                <a:latin typeface="+mn-ea"/>
              </a:rPr>
              <a:t>2</a:t>
            </a:r>
            <a:r>
              <a:rPr lang="ko-KR" altLang="en-US" sz="1600" b="1">
                <a:latin typeface="+mn-ea"/>
              </a:rPr>
              <a:t>개</a:t>
            </a:r>
            <a:r>
              <a:rPr lang="en-US" altLang="ko-KR" sz="1600" b="1">
                <a:latin typeface="+mn-ea"/>
              </a:rPr>
              <a:t>,</a:t>
            </a:r>
            <a:r>
              <a:rPr lang="ko-KR" altLang="en-US" sz="1600" b="1">
                <a:latin typeface="+mn-ea"/>
              </a:rPr>
              <a:t> </a:t>
            </a:r>
            <a:r>
              <a:rPr lang="en-US" altLang="ko-KR" sz="1600" b="1">
                <a:latin typeface="+mn-ea"/>
              </a:rPr>
              <a:t>5CM </a:t>
            </a:r>
            <a:r>
              <a:rPr lang="ko-KR" altLang="en-US" sz="1600" b="1">
                <a:latin typeface="+mn-ea"/>
              </a:rPr>
              <a:t>라인테이프</a:t>
            </a:r>
            <a:r>
              <a:rPr lang="en-US" altLang="ko-KR" sz="1600" b="1">
                <a:latin typeface="+mn-ea"/>
              </a:rPr>
              <a:t>(</a:t>
            </a:r>
            <a:r>
              <a:rPr lang="ko-KR" altLang="en-US" sz="1600" b="1">
                <a:latin typeface="+mn-ea"/>
              </a:rPr>
              <a:t>노랑</a:t>
            </a:r>
            <a:r>
              <a:rPr lang="en-US" altLang="ko-KR" sz="1600" b="1">
                <a:latin typeface="+mn-ea"/>
              </a:rPr>
              <a:t>),</a:t>
            </a:r>
            <a:r>
              <a:rPr lang="ko-KR" altLang="en-US" sz="1600" b="1">
                <a:latin typeface="+mn-ea"/>
              </a:rPr>
              <a:t> 호루라기</a:t>
            </a:r>
            <a:r>
              <a:rPr lang="en-US" altLang="ko-KR" sz="1600" b="1">
                <a:latin typeface="+mn-ea"/>
              </a:rPr>
              <a:t>,</a:t>
            </a:r>
            <a:r>
              <a:rPr lang="ko-KR" altLang="en-US" sz="1600" b="1">
                <a:latin typeface="+mn-ea"/>
              </a:rPr>
              <a:t> 장애물 낱말 삼각대</a:t>
            </a:r>
            <a:endParaRPr lang="ko-KR" altLang="en-US" sz="1600" b="1">
              <a:latin typeface="+mn-ea"/>
            </a:endParaRPr>
          </a:p>
          <a:p>
            <a:pPr marL="285750" lvl="0" indent="-285750">
              <a:buFont typeface="Wingdings"/>
              <a:buChar char="v"/>
              <a:defRPr/>
            </a:pPr>
            <a:endParaRPr lang="en-US" altLang="ko-KR" sz="1600" b="1">
              <a:latin typeface="+mn-ea"/>
            </a:endParaRPr>
          </a:p>
          <a:p>
            <a:pPr lvl="0">
              <a:defRPr/>
            </a:pPr>
            <a:r>
              <a:rPr lang="en-US" altLang="ko-KR" sz="1600" b="1">
                <a:latin typeface="+mn-ea"/>
              </a:rPr>
              <a:t>-. </a:t>
            </a:r>
            <a:r>
              <a:rPr lang="ko-KR" altLang="en-US" sz="1600" b="1">
                <a:latin typeface="+mn-ea"/>
              </a:rPr>
              <a:t>사전준비 </a:t>
            </a:r>
            <a:r>
              <a:rPr lang="en-US" altLang="ko-KR" sz="1600" b="1">
                <a:latin typeface="+mn-ea"/>
              </a:rPr>
              <a:t>:</a:t>
            </a:r>
            <a:r>
              <a:rPr lang="en-US" altLang="ko-KR" sz="1600">
                <a:latin typeface="+mn-ea"/>
              </a:rPr>
              <a:t>  1) </a:t>
            </a:r>
            <a:r>
              <a:rPr lang="ko-KR" altLang="en-US" sz="1600">
                <a:latin typeface="+mn-ea"/>
              </a:rPr>
              <a:t>라인테이프로 출발선</a:t>
            </a:r>
            <a:r>
              <a:rPr lang="en-US" altLang="ko-KR" sz="1600">
                <a:latin typeface="+mn-ea"/>
              </a:rPr>
              <a:t>,</a:t>
            </a:r>
            <a:r>
              <a:rPr lang="ko-KR" altLang="en-US" sz="1600">
                <a:latin typeface="+mn-ea"/>
              </a:rPr>
              <a:t> 목표지점 표시합니다</a:t>
            </a:r>
            <a:r>
              <a:rPr lang="en-US" altLang="ko-KR" sz="1600">
                <a:latin typeface="+mn-ea"/>
              </a:rPr>
              <a:t>.</a:t>
            </a: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en-US" altLang="ko-KR" sz="1600">
                <a:latin typeface="+mn-ea"/>
              </a:rPr>
              <a:t>                 </a:t>
            </a:r>
            <a:r>
              <a:rPr lang="ko-KR" altLang="en-US" sz="1600">
                <a:latin typeface="+mn-ea"/>
              </a:rPr>
              <a:t> </a:t>
            </a:r>
            <a:r>
              <a:rPr lang="en-US" altLang="ko-KR" sz="1600">
                <a:latin typeface="+mn-ea"/>
              </a:rPr>
              <a:t>2)</a:t>
            </a:r>
            <a:r>
              <a:rPr lang="ko-KR" altLang="en-US" sz="1600">
                <a:latin typeface="+mn-ea"/>
              </a:rPr>
              <a:t> 빨간 대야 </a:t>
            </a:r>
            <a:r>
              <a:rPr lang="en-US" altLang="ko-KR" sz="1600">
                <a:latin typeface="+mn-ea"/>
              </a:rPr>
              <a:t>2</a:t>
            </a:r>
            <a:r>
              <a:rPr lang="ko-KR" altLang="en-US" sz="1600">
                <a:latin typeface="+mn-ea"/>
              </a:rPr>
              <a:t>개에 물을 채워 출발선 양 옆에 놓습니다</a:t>
            </a:r>
            <a:r>
              <a:rPr lang="en-US" altLang="ko-KR" sz="1600">
                <a:latin typeface="+mn-ea"/>
              </a:rPr>
              <a:t>.</a:t>
            </a: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ko-KR" altLang="en-US" sz="1600">
                <a:latin typeface="+mn-ea"/>
              </a:rPr>
              <a:t>                  </a:t>
            </a:r>
            <a:r>
              <a:rPr lang="en-US" altLang="ko-KR" sz="1600">
                <a:latin typeface="+mn-ea"/>
              </a:rPr>
              <a:t>3)</a:t>
            </a:r>
            <a:r>
              <a:rPr lang="ko-KR" altLang="en-US" sz="1600">
                <a:latin typeface="+mn-ea"/>
              </a:rPr>
              <a:t> 음료캔 </a:t>
            </a:r>
            <a:r>
              <a:rPr lang="en-US" altLang="ko-KR" sz="1600">
                <a:latin typeface="+mn-ea"/>
              </a:rPr>
              <a:t>14</a:t>
            </a:r>
            <a:r>
              <a:rPr lang="ko-KR" altLang="en-US" sz="1600">
                <a:latin typeface="+mn-ea"/>
              </a:rPr>
              <a:t>개를 출발선에서 한걸음 뗀 곳에 세워둡니다</a:t>
            </a:r>
            <a:r>
              <a:rPr lang="en-US" altLang="ko-KR" sz="1600">
                <a:latin typeface="+mn-ea"/>
              </a:rPr>
              <a:t>.</a:t>
            </a: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ko-KR" altLang="en-US" sz="1600">
                <a:latin typeface="+mn-ea"/>
              </a:rPr>
              <a:t>                 </a:t>
            </a:r>
            <a:endParaRPr lang="ko-KR" altLang="en-US" sz="1600">
              <a:latin typeface="+mn-ea"/>
            </a:endParaRPr>
          </a:p>
          <a:p>
            <a:pPr lvl="0">
              <a:defRPr/>
            </a:pP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en-US" altLang="ko-KR" sz="1600" b="1">
                <a:latin typeface="+mn-ea"/>
              </a:rPr>
              <a:t>-. </a:t>
            </a:r>
            <a:r>
              <a:rPr lang="ko-KR" altLang="en-US" sz="1600" b="1">
                <a:latin typeface="+mn-ea"/>
              </a:rPr>
              <a:t>활동 방법 </a:t>
            </a:r>
            <a:r>
              <a:rPr lang="en-US" altLang="ko-KR" sz="1600" b="1">
                <a:latin typeface="+mn-ea"/>
              </a:rPr>
              <a:t>: </a:t>
            </a:r>
            <a:endParaRPr lang="en-US" altLang="ko-KR" sz="1600" b="1">
              <a:latin typeface="+mn-ea"/>
            </a:endParaRPr>
          </a:p>
          <a:p>
            <a:pPr lvl="0">
              <a:defRPr/>
            </a:pPr>
            <a:r>
              <a:rPr lang="en-US" altLang="ko-KR" sz="1600" b="1">
                <a:latin typeface="+mn-ea"/>
              </a:rPr>
              <a:t>     </a:t>
            </a:r>
            <a:r>
              <a:rPr lang="ko-KR" altLang="en-US" sz="1600">
                <a:latin typeface="+mn-ea"/>
              </a:rPr>
              <a:t> 이번시간 하나님나라의 가디언즈인 여러분의 미션은 주를위해 섬겨라 입니다</a:t>
            </a:r>
            <a:r>
              <a:rPr lang="en-US" altLang="ko-KR" sz="1600">
                <a:latin typeface="+mn-ea"/>
              </a:rPr>
              <a:t>.</a:t>
            </a: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ko-KR" altLang="en-US" sz="1600">
                <a:latin typeface="+mn-ea"/>
              </a:rPr>
              <a:t>      ① 먼저 두팀 </a:t>
            </a:r>
            <a:r>
              <a:rPr lang="en-US" altLang="ko-KR" sz="1600">
                <a:latin typeface="+mn-ea"/>
              </a:rPr>
              <a:t>(</a:t>
            </a:r>
            <a:r>
              <a:rPr lang="ko-KR" altLang="en-US" sz="1600">
                <a:latin typeface="+mn-ea"/>
              </a:rPr>
              <a:t>주위해 팀 </a:t>
            </a:r>
            <a:r>
              <a:rPr lang="en-US" altLang="ko-KR" sz="1600">
                <a:latin typeface="+mn-ea"/>
              </a:rPr>
              <a:t>/ </a:t>
            </a:r>
            <a:r>
              <a:rPr lang="ko-KR" altLang="en-US" sz="1600">
                <a:latin typeface="+mn-ea"/>
              </a:rPr>
              <a:t>섬겨라 팀</a:t>
            </a:r>
            <a:r>
              <a:rPr lang="en-US" altLang="ko-KR" sz="1600">
                <a:latin typeface="+mn-ea"/>
              </a:rPr>
              <a:t>) </a:t>
            </a:r>
            <a:r>
              <a:rPr lang="ko-KR" altLang="en-US" sz="1600">
                <a:latin typeface="+mn-ea"/>
              </a:rPr>
              <a:t>으로 나눕니다</a:t>
            </a:r>
            <a:r>
              <a:rPr lang="en-US" altLang="ko-KR" sz="1600">
                <a:latin typeface="+mn-ea"/>
              </a:rPr>
              <a:t>.</a:t>
            </a:r>
            <a:r>
              <a:rPr lang="ko-KR" altLang="en-US" sz="1600">
                <a:latin typeface="+mn-ea"/>
              </a:rPr>
              <a:t> </a:t>
            </a:r>
            <a:endParaRPr lang="ko-KR" altLang="en-US" sz="1600">
              <a:latin typeface="+mn-ea"/>
            </a:endParaRPr>
          </a:p>
          <a:p>
            <a:pPr lvl="0">
              <a:defRPr/>
            </a:pPr>
            <a:r>
              <a:rPr lang="ko-KR" altLang="en-US" sz="1600">
                <a:latin typeface="+mn-ea"/>
              </a:rPr>
              <a:t>          </a:t>
            </a:r>
            <a:r>
              <a:rPr lang="en-US" altLang="ko-KR" sz="1600">
                <a:latin typeface="+mn-ea"/>
              </a:rPr>
              <a:t>(</a:t>
            </a:r>
            <a:r>
              <a:rPr lang="ko-KR" altLang="en-US" sz="1600">
                <a:latin typeface="+mn-ea"/>
              </a:rPr>
              <a:t>나누기방법</a:t>
            </a:r>
            <a:r>
              <a:rPr lang="en-US" altLang="ko-KR" sz="1600">
                <a:latin typeface="+mn-ea"/>
              </a:rPr>
              <a:t>:</a:t>
            </a:r>
            <a:r>
              <a:rPr lang="ko-KR" altLang="en-US" sz="1600">
                <a:latin typeface="+mn-ea"/>
              </a:rPr>
              <a:t>같은학년끼리 짝을지어 가위바위보 이긴사람 </a:t>
            </a:r>
            <a:r>
              <a:rPr lang="en-US" altLang="ko-KR" sz="1600">
                <a:latin typeface="+mn-ea"/>
              </a:rPr>
              <a:t>‘</a:t>
            </a:r>
            <a:r>
              <a:rPr lang="ko-KR" altLang="en-US" sz="1600">
                <a:latin typeface="+mn-ea"/>
              </a:rPr>
              <a:t>주위해 팀</a:t>
            </a:r>
            <a:r>
              <a:rPr lang="en-US" altLang="ko-KR" sz="1600">
                <a:latin typeface="+mn-ea"/>
              </a:rPr>
              <a:t>’,</a:t>
            </a:r>
            <a:r>
              <a:rPr lang="ko-KR" altLang="en-US" sz="1600">
                <a:latin typeface="+mn-ea"/>
              </a:rPr>
              <a:t> 진사람 </a:t>
            </a:r>
            <a:r>
              <a:rPr lang="en-US" altLang="ko-KR" sz="1600">
                <a:latin typeface="+mn-ea"/>
              </a:rPr>
              <a:t>‘</a:t>
            </a:r>
            <a:r>
              <a:rPr lang="ko-KR" altLang="en-US" sz="1600">
                <a:latin typeface="+mn-ea"/>
              </a:rPr>
              <a:t>섬겨라 팀</a:t>
            </a:r>
            <a:r>
              <a:rPr lang="en-US" altLang="ko-KR" sz="1600">
                <a:latin typeface="+mn-ea"/>
              </a:rPr>
              <a:t>’)</a:t>
            </a: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ko-KR" altLang="en-US" sz="1600">
                <a:latin typeface="+mn-ea"/>
              </a:rPr>
              <a:t>      ② 선생님 호각소리를 시작으로 음료캔을 쓰러뜨려 굴려서 목표지점 안에 멈추게 하면 성공</a:t>
            </a:r>
            <a:r>
              <a:rPr lang="en-US" altLang="ko-KR" sz="1600">
                <a:latin typeface="+mn-ea"/>
              </a:rPr>
              <a:t>!</a:t>
            </a: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ko-KR" altLang="en-US" sz="1600">
                <a:latin typeface="+mn-ea"/>
              </a:rPr>
              <a:t>          물총에 물이 떨어질때까지 쏠 수 있으며 쏠때마다 팀명 외치기</a:t>
            </a:r>
            <a:r>
              <a:rPr lang="en-US" altLang="ko-KR" sz="1600">
                <a:latin typeface="+mn-ea"/>
              </a:rPr>
              <a:t>.</a:t>
            </a: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ko-KR" altLang="en-US" sz="1600">
                <a:latin typeface="+mn-ea"/>
              </a:rPr>
              <a:t>          목표지점에 들어가지 못한 음료캔은 뒤에 어린이가 마저 넣을 수 있음</a:t>
            </a:r>
            <a:r>
              <a:rPr lang="en-US" altLang="ko-KR" sz="1600">
                <a:latin typeface="+mn-ea"/>
              </a:rPr>
              <a:t>.</a:t>
            </a: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ko-KR" altLang="en-US" sz="1600">
                <a:latin typeface="+mn-ea"/>
              </a:rPr>
              <a:t>      ③ 제한시간</a:t>
            </a:r>
            <a:r>
              <a:rPr lang="en-US" altLang="ko-KR" sz="1600">
                <a:latin typeface="+mn-ea"/>
              </a:rPr>
              <a:t>(</a:t>
            </a:r>
            <a:r>
              <a:rPr lang="ko-KR" altLang="en-US" sz="1600">
                <a:latin typeface="+mn-ea"/>
              </a:rPr>
              <a:t>요절송 음악 끝날때까지</a:t>
            </a:r>
            <a:r>
              <a:rPr lang="en-US" altLang="ko-KR" sz="1600">
                <a:latin typeface="+mn-ea"/>
              </a:rPr>
              <a:t>)</a:t>
            </a:r>
            <a:r>
              <a:rPr lang="ko-KR" altLang="en-US" sz="1600">
                <a:latin typeface="+mn-ea"/>
              </a:rPr>
              <a:t> 내에 많은 캔을 목표지점에 넣은 팀이 승리</a:t>
            </a:r>
            <a:endParaRPr lang="ko-KR" altLang="en-US" sz="1600">
              <a:latin typeface="+mn-ea"/>
            </a:endParaRPr>
          </a:p>
          <a:p>
            <a:pPr lvl="0">
              <a:defRPr/>
            </a:pPr>
            <a:endParaRPr lang="en-US" altLang="ko-KR" sz="1600">
              <a:latin typeface="+mn-ea"/>
            </a:endParaRPr>
          </a:p>
          <a:p>
            <a:pPr lvl="0">
              <a:defRPr/>
            </a:pPr>
            <a:endParaRPr lang="en-US" altLang="ko-KR" sz="1600">
              <a:latin typeface="+mn-ea"/>
            </a:endParaRPr>
          </a:p>
          <a:p>
            <a:pPr lvl="0">
              <a:defRPr/>
            </a:pPr>
            <a:r>
              <a:rPr lang="en-US" altLang="ko-KR" sz="1600" b="1">
                <a:latin typeface="+mn-ea"/>
              </a:rPr>
              <a:t>-. </a:t>
            </a:r>
            <a:r>
              <a:rPr lang="ko-KR" altLang="en-US" sz="1600" b="1">
                <a:latin typeface="+mn-ea"/>
              </a:rPr>
              <a:t>마무리 및 인사말 </a:t>
            </a:r>
            <a:r>
              <a:rPr lang="en-US" altLang="ko-KR" sz="1600" b="1">
                <a:latin typeface="+mn-ea"/>
              </a:rPr>
              <a:t>: </a:t>
            </a:r>
            <a:endParaRPr lang="en-US" altLang="ko-KR" sz="1600" b="1">
              <a:latin typeface="+mn-ea"/>
            </a:endParaRPr>
          </a:p>
          <a:p>
            <a:pPr lvl="0">
              <a:defRPr/>
            </a:pPr>
            <a:r>
              <a:rPr lang="ko-KR" altLang="en-US" sz="1600">
                <a:latin typeface="+mn-ea"/>
              </a:rPr>
              <a:t>      하나님나라 가디언즈 여러분 재미 있었나요</a:t>
            </a:r>
            <a:r>
              <a:rPr lang="en-US" altLang="ko-KR" sz="1600">
                <a:latin typeface="+mn-ea"/>
              </a:rPr>
              <a:t>? </a:t>
            </a:r>
            <a:r>
              <a:rPr lang="ko-KR" altLang="en-US" sz="1600">
                <a:latin typeface="+mn-ea"/>
              </a:rPr>
              <a:t>선생님 따라 하세요</a:t>
            </a:r>
            <a:r>
              <a:rPr lang="en-US" altLang="ko-KR" sz="1600">
                <a:latin typeface="+mn-ea"/>
              </a:rPr>
              <a:t>.</a:t>
            </a:r>
            <a:r>
              <a:rPr lang="ko-KR" altLang="en-US" sz="1600">
                <a:latin typeface="+mn-ea"/>
              </a:rPr>
              <a:t> </a:t>
            </a:r>
            <a:r>
              <a:rPr lang="en-US" altLang="ko-KR" sz="1600">
                <a:latin typeface="+mn-ea"/>
              </a:rPr>
              <a:t>(</a:t>
            </a:r>
            <a:r>
              <a:rPr lang="ko-KR" altLang="en-US" sz="1600">
                <a:latin typeface="+mn-ea"/>
              </a:rPr>
              <a:t>새길 말씀 같이 읽고 마침 기도 후 다음 코스로 이동</a:t>
            </a:r>
            <a:r>
              <a:rPr lang="en-US" altLang="ko-KR" sz="1600">
                <a:latin typeface="+mn-ea"/>
              </a:rPr>
              <a:t>)</a:t>
            </a:r>
            <a:endParaRPr lang="en-US" altLang="ko-KR" sz="160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2800" y="188686"/>
            <a:ext cx="10662024" cy="571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o-KR" altLang="en-US" sz="3200" b="1">
                <a:latin typeface="Trebuchet MS"/>
              </a:rPr>
              <a:t>제목 </a:t>
            </a:r>
            <a:r>
              <a:rPr lang="en-US" altLang="ko-KR" sz="3200" b="1">
                <a:latin typeface="Trebuchet MS"/>
                <a:ea typeface="Verdana"/>
              </a:rPr>
              <a:t>: </a:t>
            </a:r>
            <a:r>
              <a:rPr lang="ko-KR" altLang="en-US" sz="3200" b="1">
                <a:latin typeface="Trebuchet MS"/>
                <a:ea typeface="Verdana"/>
              </a:rPr>
              <a:t>주를위해 섬겨라</a:t>
            </a:r>
            <a:r>
              <a:rPr lang="en-US" altLang="ko-KR" sz="3200" b="1">
                <a:latin typeface="Trebuchet MS"/>
                <a:ea typeface="Verdana"/>
              </a:rPr>
              <a:t>!</a:t>
            </a:r>
            <a:endParaRPr lang="en-US" altLang="ko-KR" sz="3200" b="1">
              <a:latin typeface="Trebuchet MS"/>
              <a:ea typeface="Verdana"/>
            </a:endParaRPr>
          </a:p>
        </p:txBody>
      </p:sp>
      <p:pic>
        <p:nvPicPr>
          <p:cNvPr id="8" name="그림 2" descr="만화 영화, 클립아트, 텍스트, 미소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365973" y="106819"/>
            <a:ext cx="1706874" cy="1478614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219075" y="251727"/>
            <a:ext cx="2625284" cy="92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363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500">
        <p:split orient="vert"/>
      </p:transition>
    </mc:Choice>
    <mc:Fallback>
      <p:transition xmlns:mc="http://schemas.openxmlformats.org/markup-compatibility/2006" xmlns:hp="http://schemas.haansoft.com/office/presentation/8.0" spd="med" mc:Ignorable="hp" hp:hslDur="15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6C37DD13-706F-1B4E-9F8A-924747C391FD}"/>
              </a:ext>
            </a:extLst>
          </p:cNvPr>
          <p:cNvSpPr/>
          <p:nvPr/>
        </p:nvSpPr>
        <p:spPr>
          <a:xfrm>
            <a:off x="472440" y="500186"/>
            <a:ext cx="11247120" cy="6161870"/>
          </a:xfrm>
          <a:prstGeom prst="rect">
            <a:avLst/>
          </a:prstGeom>
          <a:solidFill>
            <a:schemeClr val="bg1"/>
          </a:solidFill>
          <a:ln w="63500">
            <a:solidFill>
              <a:srgbClr val="298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altLang="en-US" dirty="0">
              <a:ln>
                <a:solidFill>
                  <a:srgbClr val="81CBC5"/>
                </a:solidFill>
              </a:ln>
            </a:endParaRPr>
          </a:p>
        </p:txBody>
      </p:sp>
      <p:pic>
        <p:nvPicPr>
          <p:cNvPr id="25" name="PFE element 14">
            <a:extLst>
              <a:ext uri="{FF2B5EF4-FFF2-40B4-BE49-F238E27FC236}">
                <a16:creationId xmlns:a16="http://schemas.microsoft.com/office/drawing/2014/main" xmlns="" id="{7747169B-7B93-6216-E635-B86EBAE31DFE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824681" y="235483"/>
            <a:ext cx="363517" cy="529407"/>
          </a:xfrm>
          <a:prstGeom prst="rect">
            <a:avLst/>
          </a:prstGeom>
        </p:spPr>
      </p:pic>
      <p:pic>
        <p:nvPicPr>
          <p:cNvPr id="27" name="PFE element 15">
            <a:extLst>
              <a:ext uri="{FF2B5EF4-FFF2-40B4-BE49-F238E27FC236}">
                <a16:creationId xmlns:a16="http://schemas.microsoft.com/office/drawing/2014/main" xmlns="" id="{774E933A-DE2E-FBC0-F8D7-24E9031DC51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003802" y="259453"/>
            <a:ext cx="363517" cy="529407"/>
          </a:xfrm>
          <a:prstGeom prst="rect">
            <a:avLst/>
          </a:prstGeom>
        </p:spPr>
      </p:pic>
      <p:cxnSp>
        <p:nvCxnSpPr>
          <p:cNvPr id="9" name="직선 연결선[R] 8">
            <a:extLst>
              <a:ext uri="{FF2B5EF4-FFF2-40B4-BE49-F238E27FC236}">
                <a16:creationId xmlns:a16="http://schemas.microsoft.com/office/drawing/2014/main" xmlns="" id="{9478F9AA-C57C-3B45-91A0-447DE41DC1EA}"/>
              </a:ext>
            </a:extLst>
          </p:cNvPr>
          <p:cNvCxnSpPr>
            <a:cxnSpLocks/>
          </p:cNvCxnSpPr>
          <p:nvPr/>
        </p:nvCxnSpPr>
        <p:spPr>
          <a:xfrm>
            <a:off x="640080" y="2053450"/>
            <a:ext cx="10927080" cy="0"/>
          </a:xfrm>
          <a:prstGeom prst="line">
            <a:avLst/>
          </a:prstGeom>
          <a:ln w="63500">
            <a:solidFill>
              <a:srgbClr val="29808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FE element 17">
            <a:extLst>
              <a:ext uri="{FF2B5EF4-FFF2-40B4-BE49-F238E27FC236}">
                <a16:creationId xmlns:a16="http://schemas.microsoft.com/office/drawing/2014/main" xmlns="" id="{EF21BBD6-149A-A06D-CCA7-AEE30F7F0296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715737" y="143928"/>
            <a:ext cx="2784472" cy="712518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892" y="4501662"/>
            <a:ext cx="1656146" cy="1964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56562" y="1040098"/>
            <a:ext cx="4803238" cy="691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4000" b="1">
                <a:latin typeface="+mj-ea"/>
                <a:ea typeface="+mj-ea"/>
              </a:rPr>
              <a:t>마태복음</a:t>
            </a:r>
            <a:r>
              <a:rPr lang="en-US" altLang="ko-KR" sz="4000" b="1">
                <a:latin typeface="+mj-ea"/>
                <a:ea typeface="+mj-ea"/>
              </a:rPr>
              <a:t>23</a:t>
            </a:r>
            <a:r>
              <a:rPr lang="ko-KR" altLang="en-US" sz="4000" b="1">
                <a:latin typeface="+mj-ea"/>
                <a:ea typeface="+mj-ea"/>
              </a:rPr>
              <a:t>장 </a:t>
            </a:r>
            <a:r>
              <a:rPr lang="en-US" altLang="ko-KR" sz="4000" b="1">
                <a:latin typeface="+mj-ea"/>
                <a:ea typeface="+mj-ea"/>
              </a:rPr>
              <a:t>11</a:t>
            </a:r>
            <a:r>
              <a:rPr lang="ko-KR" altLang="en-US" sz="4000" b="1">
                <a:latin typeface="+mj-ea"/>
                <a:ea typeface="+mj-ea"/>
              </a:rPr>
              <a:t>절</a:t>
            </a:r>
            <a:endParaRPr lang="ko-KR" altLang="en-US" sz="4000" b="1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9701" y="2098270"/>
            <a:ext cx="10007600" cy="1919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ko-KR" altLang="en-US" sz="4000" b="1">
                <a:latin typeface="+mj-ea"/>
                <a:ea typeface="+mj-ea"/>
              </a:rPr>
              <a:t>너희 중에 큰 자는 너희를 섬기는 자가 되어야 하리라</a:t>
            </a:r>
            <a:r>
              <a:rPr lang="en-US" altLang="ko-KR" sz="4000" b="1">
                <a:latin typeface="+mj-ea"/>
                <a:ea typeface="+mj-ea"/>
              </a:rPr>
              <a:t>.</a:t>
            </a:r>
            <a:endParaRPr lang="en-US" altLang="ko-KR" sz="4000" b="1">
              <a:latin typeface="+mj-ea"/>
              <a:ea typeface="+mj-ea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9698" y="133655"/>
            <a:ext cx="1333500" cy="1057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99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77aa8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6C37DD13-706F-1B4E-9F8A-924747C391FD}"/>
              </a:ext>
            </a:extLst>
          </p:cNvPr>
          <p:cNvSpPr/>
          <p:nvPr/>
        </p:nvSpPr>
        <p:spPr>
          <a:xfrm>
            <a:off x="472440" y="500187"/>
            <a:ext cx="11247120" cy="5844629"/>
          </a:xfrm>
          <a:prstGeom prst="rect">
            <a:avLst/>
          </a:prstGeom>
          <a:solidFill>
            <a:schemeClr val="bg1"/>
          </a:solidFill>
          <a:ln w="63500">
            <a:solidFill>
              <a:srgbClr val="298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x-none" altLang="en-US" sz="1800" b="0" i="0" u="none" strike="noStrike" kern="1200" cap="none" spc="0" normalizeH="0" baseline="0" noProof="0" dirty="0">
              <a:ln>
                <a:solidFill>
                  <a:srgbClr val="81CBC5"/>
                </a:solidFill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FE element 76">
            <a:extLst>
              <a:ext uri="{FF2B5EF4-FFF2-40B4-BE49-F238E27FC236}">
                <a16:creationId xmlns:a16="http://schemas.microsoft.com/office/drawing/2014/main" xmlns="" id="{B7F8A7E7-6747-C63F-1AE1-9A217B751A8A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824681" y="235483"/>
            <a:ext cx="363517" cy="529407"/>
          </a:xfrm>
          <a:prstGeom prst="rect">
            <a:avLst/>
          </a:prstGeom>
        </p:spPr>
      </p:pic>
      <p:pic>
        <p:nvPicPr>
          <p:cNvPr id="22" name="PFE element 77">
            <a:extLst>
              <a:ext uri="{FF2B5EF4-FFF2-40B4-BE49-F238E27FC236}">
                <a16:creationId xmlns:a16="http://schemas.microsoft.com/office/drawing/2014/main" xmlns="" id="{B8092E66-615E-9E92-309E-97A6A6289BBF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2003802" y="259453"/>
            <a:ext cx="363517" cy="529407"/>
          </a:xfrm>
          <a:prstGeom prst="rect">
            <a:avLst/>
          </a:prstGeom>
        </p:spPr>
      </p:pic>
      <p:pic>
        <p:nvPicPr>
          <p:cNvPr id="24" name="PFE element 78">
            <a:extLst>
              <a:ext uri="{FF2B5EF4-FFF2-40B4-BE49-F238E27FC236}">
                <a16:creationId xmlns:a16="http://schemas.microsoft.com/office/drawing/2014/main" xmlns="" id="{4FD93C61-CED5-BE5A-C9C3-62C669AE5A00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183064" y="133655"/>
            <a:ext cx="3825871" cy="712518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9698" y="133655"/>
            <a:ext cx="1333500" cy="1057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649" y="5284177"/>
            <a:ext cx="979940" cy="99132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3900" y="1449705"/>
            <a:ext cx="10763250" cy="393001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ko-KR" altLang="en-US" sz="2800" b="1">
                <a:latin typeface="+mn-ea"/>
              </a:rPr>
              <a:t>하나님 아버지</a:t>
            </a:r>
            <a:r>
              <a:rPr lang="en-US" altLang="ko-KR" sz="2800" b="1">
                <a:latin typeface="+mn-ea"/>
              </a:rPr>
              <a:t>, </a:t>
            </a:r>
            <a:r>
              <a:rPr lang="ko-KR" altLang="en-US" sz="2800" b="1">
                <a:latin typeface="+mn-ea"/>
              </a:rPr>
              <a:t>우리를 하나님 나라를 지키는 가디언즈로 불러주시니 감사합니다</a:t>
            </a:r>
            <a:r>
              <a:rPr lang="en-US" altLang="ko-KR" sz="2800" b="1">
                <a:latin typeface="+mn-ea"/>
              </a:rPr>
              <a:t>. </a:t>
            </a:r>
            <a:endParaRPr lang="en-US" altLang="ko-KR" sz="2800" b="1">
              <a:latin typeface="+mn-ea"/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2800" b="1">
                <a:latin typeface="+mn-ea"/>
              </a:rPr>
              <a:t>하나님 말씀으로 무장하여 사랑과 친절함으로 복음을 전할 수 있도록 언제나 우리와 동행하여 주세요</a:t>
            </a:r>
            <a:r>
              <a:rPr lang="en-US" altLang="ko-KR" sz="2800" b="1">
                <a:latin typeface="+mn-ea"/>
              </a:rPr>
              <a:t>.</a:t>
            </a:r>
            <a:endParaRPr lang="en-US" altLang="ko-KR" sz="2800" b="1">
              <a:latin typeface="+mn-ea"/>
            </a:endParaRPr>
          </a:p>
          <a:p>
            <a:pPr lvl="0">
              <a:lnSpc>
                <a:spcPct val="150000"/>
              </a:lnSpc>
              <a:defRPr/>
            </a:pPr>
            <a:endParaRPr lang="en-US" altLang="ko-KR" sz="2800" b="1">
              <a:latin typeface="+mn-ea"/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2800" b="1">
                <a:latin typeface="+mn-ea"/>
              </a:rPr>
              <a:t>                               예수님의 이름으로 기도합니다</a:t>
            </a:r>
            <a:r>
              <a:rPr lang="en-US" altLang="ko-KR" sz="2800" b="1">
                <a:latin typeface="+mn-ea"/>
              </a:rPr>
              <a:t>. </a:t>
            </a:r>
            <a:r>
              <a:rPr lang="ko-KR" altLang="en-US" sz="2800" b="1">
                <a:latin typeface="+mn-ea"/>
              </a:rPr>
              <a:t>아멘</a:t>
            </a:r>
            <a:r>
              <a:rPr lang="en-US" altLang="ko-KR" sz="2800" b="1">
                <a:latin typeface="+mn-ea"/>
              </a:rPr>
              <a:t>.</a:t>
            </a:r>
            <a:endParaRPr lang="ko-KR" altLang="en-US" sz="2800" b="1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001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198</ep:Words>
  <ep:PresentationFormat>와이드스크린</ep:PresentationFormat>
  <ep:Paragraphs>36</ep:Paragraphs>
  <ep:Slides>4</ep:Slides>
  <ep:Notes>2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ep:HeadingPairs>
  <ep: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2021-03-23T01:17:16.000</dcterms:created>
  <dc:creator>강완석</dc:creator>
  <cp:lastModifiedBy>USER</cp:lastModifiedBy>
  <dcterms:modified xsi:type="dcterms:W3CDTF">2023-07-15T14:47:42.500</dcterms:modified>
  <cp:revision>202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