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489"/>
    <p:restoredTop sz="96226"/>
  </p:normalViewPr>
  <p:slideViewPr>
    <p:cSldViewPr snapToGrid="0" snapToObjects="1">
      <p:cViewPr varScale="1">
        <p:scale>
          <a:sx n="103" d="100"/>
          <a:sy n="103" d="100"/>
        </p:scale>
        <p:origin x="138" y="204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l="1180" t="2090" r="-300"/>
          <a:stretch>
            <a:fillRect/>
          </a:stretch>
        </p:blipFill>
        <p:spPr>
          <a:xfrm>
            <a:off x="179765" y="143527"/>
            <a:ext cx="12012234" cy="67144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70626" y="147120"/>
            <a:ext cx="1109342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0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3-2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 정답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:</a:t>
            </a:r>
          </a:p>
          <a:p>
            <a:pPr>
              <a:defRPr/>
            </a:pPr>
            <a:endParaRPr lang="en-US" altLang="ko-KR" sz="50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000" dirty="0">
                <a:latin typeface="경기천년제목V Bold"/>
                <a:ea typeface="경기천년제목V Bold"/>
              </a:rPr>
              <a:t>“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율법을 다 들은 백성들에게 총독 </a:t>
            </a:r>
            <a:r>
              <a:rPr lang="ko-KR" altLang="en-US" sz="5000" dirty="0" err="1">
                <a:latin typeface="경기천년제목V Bold"/>
                <a:ea typeface="경기천년제목V Bold"/>
              </a:rPr>
              <a:t>느헤미야는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 </a:t>
            </a:r>
            <a:r>
              <a:rPr lang="ko-KR" altLang="en-US" sz="50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슬퍼하며 울라고 말했어요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”</a:t>
            </a:r>
          </a:p>
          <a:p>
            <a:pPr>
              <a:defRPr/>
            </a:pPr>
            <a:endParaRPr lang="en-US" altLang="ko-KR" sz="50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0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=&gt;</a:t>
            </a:r>
            <a:r>
              <a:rPr lang="ko-KR" altLang="en-US" sz="50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 슬퍼하지 말고 울지도 말라고 했음</a:t>
            </a:r>
            <a:r>
              <a:rPr lang="en-US" altLang="ko-KR" sz="50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(9</a:t>
            </a:r>
            <a:r>
              <a:rPr lang="ko-KR" altLang="en-US" sz="50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절</a:t>
            </a:r>
            <a:r>
              <a:rPr lang="en-US" altLang="ko-KR" sz="50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29246" y="1266868"/>
            <a:ext cx="1109342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3-3.</a:t>
            </a:r>
          </a:p>
          <a:p>
            <a:pPr>
              <a:defRPr/>
            </a:pP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dirty="0" smtClean="0">
                <a:latin typeface="경기천년제목V Bold"/>
                <a:ea typeface="경기천년제목V Bold"/>
              </a:rPr>
              <a:t>“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백성들은 </a:t>
            </a:r>
            <a:r>
              <a:rPr lang="ko-KR" altLang="en-US" sz="5500" dirty="0" err="1">
                <a:latin typeface="경기천년제목V Bold"/>
                <a:ea typeface="경기천년제목V Bold"/>
              </a:rPr>
              <a:t>레위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사람들에게 오늘은 성일이니 조용히 하고 근심하지 말라고 했어요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12006" y="618705"/>
            <a:ext cx="1142004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4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4500" dirty="0">
                <a:latin typeface="경기천년제목V Bold"/>
                <a:ea typeface="경기천년제목V Bold"/>
              </a:rPr>
              <a:t>3-3</a:t>
            </a:r>
            <a:r>
              <a:rPr lang="ko-KR" altLang="en-US" sz="4500" dirty="0">
                <a:latin typeface="경기천년제목V Bold"/>
                <a:ea typeface="경기천년제목V Bold"/>
              </a:rPr>
              <a:t> 정답</a:t>
            </a:r>
            <a:r>
              <a:rPr lang="en-US" altLang="ko-KR" sz="4500" dirty="0">
                <a:latin typeface="경기천년제목V Bold"/>
                <a:ea typeface="경기천년제목V Bold"/>
              </a:rPr>
              <a:t>:</a:t>
            </a:r>
          </a:p>
          <a:p>
            <a:pPr>
              <a:defRPr/>
            </a:pPr>
            <a:endParaRPr lang="en-US" altLang="ko-KR" sz="4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4500" dirty="0">
                <a:latin typeface="경기천년제목V Bold"/>
                <a:ea typeface="경기천년제목V Bold"/>
              </a:rPr>
              <a:t>“</a:t>
            </a:r>
            <a:r>
              <a:rPr lang="ko-KR" altLang="en-US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백성들은 </a:t>
            </a:r>
            <a:r>
              <a:rPr lang="ko-KR" altLang="en-US" sz="4500" dirty="0" err="1">
                <a:solidFill>
                  <a:srgbClr val="B51045"/>
                </a:solidFill>
                <a:latin typeface="경기천년제목V Bold"/>
                <a:ea typeface="경기천년제목V Bold"/>
              </a:rPr>
              <a:t>레위</a:t>
            </a:r>
            <a:r>
              <a:rPr lang="ko-KR" altLang="en-US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 사람들에게</a:t>
            </a:r>
            <a:r>
              <a:rPr lang="ko-KR" altLang="en-US" sz="4500" dirty="0">
                <a:latin typeface="경기천년제목V Bold"/>
                <a:ea typeface="경기천년제목V Bold"/>
              </a:rPr>
              <a:t> 오늘은 성일이니 조용히 하고 근심하지 말라고 했어요</a:t>
            </a:r>
            <a:r>
              <a:rPr lang="en-US" altLang="ko-KR" sz="4500" dirty="0">
                <a:latin typeface="경기천년제목V Bold"/>
                <a:ea typeface="경기천년제목V Bold"/>
              </a:rPr>
              <a:t>”</a:t>
            </a:r>
          </a:p>
          <a:p>
            <a:pPr>
              <a:defRPr/>
            </a:pPr>
            <a:endParaRPr lang="en-US" altLang="ko-KR" sz="4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4500" dirty="0">
                <a:latin typeface="경기천년제목V Bold"/>
                <a:ea typeface="경기천년제목V Bold"/>
              </a:rPr>
              <a:t>=&gt;</a:t>
            </a:r>
            <a:r>
              <a:rPr lang="ko-KR" altLang="en-US" sz="4500" dirty="0">
                <a:latin typeface="경기천년제목V Bold"/>
                <a:ea typeface="경기천년제목V Bold"/>
              </a:rPr>
              <a:t> 백성들이 레위사람들에게 한말이 아니라</a:t>
            </a:r>
          </a:p>
          <a:p>
            <a:pPr>
              <a:defRPr/>
            </a:pPr>
            <a:r>
              <a:rPr lang="ko-KR" altLang="en-US" sz="4500" dirty="0">
                <a:latin typeface="경기천년제목V Bold"/>
                <a:ea typeface="경기천년제목V Bold"/>
              </a:rPr>
              <a:t>   </a:t>
            </a:r>
            <a:r>
              <a:rPr lang="ko-KR" altLang="en-US" sz="4500" dirty="0" err="1" smtClean="0">
                <a:solidFill>
                  <a:srgbClr val="B51045"/>
                </a:solidFill>
                <a:latin typeface="경기천년제목V Bold"/>
                <a:ea typeface="경기천년제목V Bold"/>
              </a:rPr>
              <a:t>레위</a:t>
            </a:r>
            <a:r>
              <a:rPr lang="ko-KR" altLang="en-US" sz="4500" dirty="0" smtClean="0">
                <a:solidFill>
                  <a:srgbClr val="B51045"/>
                </a:solidFill>
                <a:latin typeface="경기천년제목V Bold"/>
                <a:ea typeface="경기천년제목V Bold"/>
              </a:rPr>
              <a:t> </a:t>
            </a:r>
            <a:r>
              <a:rPr lang="ko-KR" altLang="en-US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사람들이 백성들에게 한 말임</a:t>
            </a:r>
            <a:r>
              <a:rPr lang="en-US" altLang="ko-KR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(11</a:t>
            </a:r>
            <a:r>
              <a:rPr lang="ko-KR" altLang="en-US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절</a:t>
            </a:r>
            <a:r>
              <a:rPr lang="en-US" altLang="ko-KR" sz="4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10885"/>
            <a:ext cx="12192000" cy="6836229"/>
            <a:chOff x="0" y="10885"/>
            <a:chExt cx="12192000" cy="6836229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모서리가 둥근 직사각형 4"/>
            <p:cNvSpPr/>
            <p:nvPr/>
          </p:nvSpPr>
          <p:spPr>
            <a:xfrm>
              <a:off x="8275288" y="2356887"/>
              <a:ext cx="3399119" cy="4281835"/>
            </a:xfrm>
            <a:prstGeom prst="roundRect">
              <a:avLst>
                <a:gd name="adj" fmla="val 16667"/>
              </a:avLst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t">
              <a:noAutofit/>
            </a:bodyPr>
            <a:lstStyle/>
            <a:p>
              <a:pPr>
                <a:defRPr/>
              </a:pPr>
              <a:endParaRPr lang="ko-KR" altLang="en-US" sz="2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275288" y="1745075"/>
            <a:ext cx="340670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/>
              <a:t>큰 소리로 찬양하기</a:t>
            </a:r>
          </a:p>
          <a:p>
            <a:pPr marL="257040" indent="-257040">
              <a:buFont typeface="Arial"/>
              <a:buNone/>
              <a:defRPr/>
            </a:pPr>
            <a:endParaRPr lang="ko-KR" altLang="en-US" sz="2400" b="1" dirty="0"/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/>
              <a:t>밝은 얼굴로 예배하기</a:t>
            </a:r>
          </a:p>
          <a:p>
            <a:pPr marL="257040" indent="-257040">
              <a:buFont typeface="Arial"/>
              <a:buNone/>
              <a:defRPr/>
            </a:pPr>
            <a:endParaRPr lang="ko-KR" altLang="en-US" sz="2400" b="1" dirty="0"/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/>
              <a:t>하나님 사랑하는 </a:t>
            </a:r>
          </a:p>
          <a:p>
            <a:pPr marL="257040" indent="-257040">
              <a:buFont typeface="Arial"/>
              <a:buNone/>
              <a:defRPr/>
            </a:pPr>
            <a:r>
              <a:rPr lang="ko-KR" altLang="en-US" sz="2400" b="1" dirty="0"/>
              <a:t>   마음으로 교회에 오기</a:t>
            </a:r>
          </a:p>
          <a:p>
            <a:pPr marL="257040" indent="-257040">
              <a:buFont typeface="Arial"/>
              <a:buNone/>
              <a:defRPr/>
            </a:pPr>
            <a:endParaRPr lang="ko-KR" altLang="en-US" sz="2400" b="1" dirty="0"/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 err="1"/>
              <a:t>율동할</a:t>
            </a:r>
            <a:r>
              <a:rPr lang="ko-KR" altLang="en-US" sz="2400" b="1" dirty="0"/>
              <a:t> 때 신나게 하기</a:t>
            </a:r>
          </a:p>
          <a:p>
            <a:pPr marL="257040" indent="-257040">
              <a:buFont typeface="Arial"/>
              <a:buChar char="•"/>
              <a:defRPr/>
            </a:pPr>
            <a:endParaRPr lang="ko-KR" altLang="en-US" sz="2400" b="1" dirty="0"/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/>
              <a:t>집중해서 말씀 듣기</a:t>
            </a:r>
          </a:p>
          <a:p>
            <a:pPr marL="257040" indent="-257040">
              <a:buFont typeface="Arial"/>
              <a:buChar char="•"/>
              <a:defRPr/>
            </a:pPr>
            <a:endParaRPr lang="ko-KR" altLang="en-US" sz="2400" b="1" dirty="0"/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2400" b="1" dirty="0"/>
              <a:t>웃는 얼굴로 기도하기</a:t>
            </a:r>
          </a:p>
          <a:p>
            <a:endParaRPr lang="ko-KR" alt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219" y="0"/>
            <a:ext cx="12175561" cy="6858000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3292208" y="1016227"/>
            <a:ext cx="4410000" cy="964800"/>
          </a:xfrm>
          <a:prstGeom prst="roundRect">
            <a:avLst>
              <a:gd name="adj" fmla="val 16667"/>
            </a:avLst>
          </a:prstGeom>
          <a:solidFill>
            <a:srgbClr val="E0DDED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/>
            </a:pPr>
            <a:r>
              <a:rPr lang="ko-KR" altLang="en-US" sz="3200" b="1">
                <a:solidFill>
                  <a:schemeClr val="bg1">
                    <a:lumMod val="10000"/>
                  </a:schemeClr>
                </a:solidFill>
              </a:rPr>
              <a:t>느헤미야 </a:t>
            </a:r>
            <a:r>
              <a:rPr lang="en-US" altLang="ko-KR" sz="3200" b="1">
                <a:solidFill>
                  <a:schemeClr val="bg1">
                    <a:lumMod val="10000"/>
                  </a:schemeClr>
                </a:solidFill>
              </a:rPr>
              <a:t>8</a:t>
            </a:r>
            <a:r>
              <a:rPr lang="ko-KR" altLang="en-US" sz="3200" b="1">
                <a:solidFill>
                  <a:schemeClr val="bg1">
                    <a:lumMod val="10000"/>
                  </a:schemeClr>
                </a:solidFill>
              </a:rPr>
              <a:t>장 </a:t>
            </a:r>
            <a:r>
              <a:rPr lang="en-US" altLang="ko-KR" sz="3200" b="1">
                <a:solidFill>
                  <a:schemeClr val="bg1">
                    <a:lumMod val="10000"/>
                  </a:schemeClr>
                </a:solidFill>
              </a:rPr>
              <a:t>5</a:t>
            </a:r>
            <a:r>
              <a:rPr lang="ko-KR" altLang="en-US" sz="3200" b="1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ko-KR" sz="3200" b="1">
                <a:solidFill>
                  <a:schemeClr val="bg1">
                    <a:lumMod val="10000"/>
                  </a:schemeClr>
                </a:solidFill>
              </a:rPr>
              <a:t>~</a:t>
            </a:r>
            <a:r>
              <a:rPr lang="ko-KR" altLang="en-US" sz="3200" b="1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ko-KR" sz="3200" b="1">
                <a:solidFill>
                  <a:schemeClr val="bg1">
                    <a:lumMod val="10000"/>
                  </a:schemeClr>
                </a:solidFill>
              </a:rPr>
              <a:t>12</a:t>
            </a:r>
            <a:r>
              <a:rPr lang="ko-KR" altLang="en-US" sz="3200" b="1">
                <a:solidFill>
                  <a:schemeClr val="bg1">
                    <a:lumMod val="10000"/>
                  </a:schemeClr>
                </a:solidFill>
              </a:rPr>
              <a:t>절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2998528" y="3304524"/>
            <a:ext cx="8546198" cy="2583092"/>
          </a:xfrm>
          <a:prstGeom prst="roundRect">
            <a:avLst>
              <a:gd name="adj" fmla="val 16667"/>
            </a:avLst>
          </a:prstGeom>
          <a:solidFill>
            <a:srgbClr val="E0DDED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/>
            </a:pPr>
            <a:r>
              <a:rPr lang="ko-KR" altLang="en-US" sz="3200" b="1" dirty="0" err="1">
                <a:solidFill>
                  <a:schemeClr val="bg1">
                    <a:lumMod val="10000"/>
                  </a:schemeClr>
                </a:solidFill>
              </a:rPr>
              <a:t>에스라가</a:t>
            </a: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 위대하신 하나님 여호와를 </a:t>
            </a:r>
            <a:r>
              <a:rPr lang="ko-KR" altLang="en-US" sz="3200" b="1" dirty="0" err="1">
                <a:solidFill>
                  <a:schemeClr val="bg1">
                    <a:lumMod val="10000"/>
                  </a:schemeClr>
                </a:solidFill>
              </a:rPr>
              <a:t>송축하매</a:t>
            </a:r>
            <a:endParaRPr lang="ko-KR" altLang="en-US" sz="3200" b="1" dirty="0">
              <a:solidFill>
                <a:schemeClr val="bg1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모든 백성이 손을 들고 아멘 </a:t>
            </a:r>
            <a:r>
              <a:rPr lang="ko-KR" altLang="en-US" sz="3200" b="1" dirty="0" err="1">
                <a:solidFill>
                  <a:schemeClr val="bg1">
                    <a:lumMod val="10000"/>
                  </a:schemeClr>
                </a:solidFill>
              </a:rPr>
              <a:t>아멘</a:t>
            </a: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 하고</a:t>
            </a:r>
          </a:p>
          <a:p>
            <a:pPr algn="ctr">
              <a:defRPr/>
            </a:pP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응답하고 몸을 굽혀 얼굴을 땅에 대고</a:t>
            </a:r>
          </a:p>
          <a:p>
            <a:pPr algn="ctr">
              <a:defRPr/>
            </a:pP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여호와께 </a:t>
            </a:r>
            <a:r>
              <a:rPr lang="ko-KR" altLang="en-US" sz="3200" b="1" dirty="0" err="1">
                <a:solidFill>
                  <a:schemeClr val="bg1">
                    <a:lumMod val="10000"/>
                  </a:schemeClr>
                </a:solidFill>
              </a:rPr>
              <a:t>경배하니라</a:t>
            </a: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ko-KR" sz="3200" b="1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ko-KR" altLang="en-US" sz="3200" b="1" dirty="0">
                <a:solidFill>
                  <a:schemeClr val="bg1">
                    <a:lumMod val="10000"/>
                  </a:schemeClr>
                </a:solidFill>
              </a:rPr>
              <a:t>느 </a:t>
            </a:r>
            <a:r>
              <a:rPr lang="en-US" altLang="ko-KR" sz="3200" b="1" dirty="0">
                <a:solidFill>
                  <a:schemeClr val="bg1">
                    <a:lumMod val="10000"/>
                  </a:schemeClr>
                </a:solidFill>
              </a:rPr>
              <a:t>8:6)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17531" y="394770"/>
            <a:ext cx="1113640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1.</a:t>
            </a:r>
          </a:p>
          <a:p>
            <a:pPr>
              <a:defRPr/>
            </a:pP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ko-KR" altLang="en-US" sz="5500" dirty="0" err="1">
                <a:latin typeface="경기천년제목V Bold"/>
                <a:ea typeface="경기천년제목V Bold"/>
              </a:rPr>
              <a:t>느헤미야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8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장 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5~6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절 말씀을 자세히 읽으세요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.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그리고 </a:t>
            </a:r>
            <a:r>
              <a:rPr lang="ko-KR" altLang="en-US" sz="5500" dirty="0" err="1">
                <a:latin typeface="경기천년제목V Bold"/>
                <a:ea typeface="경기천년제목V Bold"/>
              </a:rPr>
              <a:t>에스라가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율법을 읽으며 하나님을 </a:t>
            </a:r>
          </a:p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찬양했을 때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,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백성들이 했던 행동을 세가지 이상 찾아 써 보세요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343039" y="843676"/>
            <a:ext cx="95059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정답 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: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 </a:t>
            </a: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*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일어섬</a:t>
            </a:r>
          </a:p>
          <a:p>
            <a:pPr>
              <a:defRPr/>
            </a:pPr>
            <a:r>
              <a:rPr lang="en-US" altLang="ko-KR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*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손을 듦</a:t>
            </a:r>
          </a:p>
          <a:p>
            <a:pPr>
              <a:defRPr/>
            </a:pPr>
            <a:r>
              <a:rPr lang="en-US" altLang="ko-KR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*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아멘 </a:t>
            </a:r>
            <a:r>
              <a:rPr lang="ko-KR" altLang="en-US" sz="5500" dirty="0" err="1">
                <a:solidFill>
                  <a:srgbClr val="B51045"/>
                </a:solidFill>
                <a:latin typeface="경기천년제목V Bold"/>
                <a:ea typeface="경기천년제목V Bold"/>
              </a:rPr>
              <a:t>아멘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 외침</a:t>
            </a:r>
          </a:p>
          <a:p>
            <a:pPr>
              <a:defRPr/>
            </a:pPr>
            <a:r>
              <a:rPr lang="en-US" altLang="ko-KR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*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몸을 굽혀 얼굴을 땅에 대고 경배함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84055" y="400116"/>
            <a:ext cx="1108854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0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2.</a:t>
            </a:r>
          </a:p>
          <a:p>
            <a:pPr>
              <a:defRPr/>
            </a:pPr>
            <a:endParaRPr lang="en-US" altLang="ko-KR" sz="50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ko-KR" altLang="en-US" sz="5000" dirty="0" err="1">
                <a:latin typeface="경기천년제목V Bold"/>
                <a:ea typeface="경기천년제목V Bold"/>
              </a:rPr>
              <a:t>느헤미야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 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8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장 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10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절 말씀을 찾아 읽고 빈칸에 알맞은 말을 써 넣어 보세요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.</a:t>
            </a:r>
          </a:p>
          <a:p>
            <a:pPr>
              <a:defRPr/>
            </a:pPr>
            <a:endParaRPr lang="en-US" altLang="ko-KR" sz="50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000" dirty="0">
                <a:latin typeface="경기천년제목V Bold"/>
                <a:ea typeface="경기천년제목V Bold"/>
              </a:rPr>
              <a:t>“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이 날은 우리 주의 성일이니 근심하지 말라 여호와로 인하여 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(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        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)</a:t>
            </a:r>
            <a:r>
              <a:rPr lang="ko-KR" altLang="en-US" sz="5000" dirty="0">
                <a:latin typeface="경기천년제목V Bold"/>
                <a:ea typeface="경기천년제목V Bold"/>
              </a:rPr>
              <a:t>이 너희의 </a:t>
            </a:r>
            <a:r>
              <a:rPr lang="ko-KR" altLang="en-US" sz="5000" dirty="0" err="1">
                <a:latin typeface="경기천년제목V Bold"/>
                <a:ea typeface="경기천년제목V Bold"/>
              </a:rPr>
              <a:t>힘이니라</a:t>
            </a:r>
            <a:r>
              <a:rPr lang="en-US" altLang="ko-KR" sz="5000" dirty="0">
                <a:latin typeface="경기천년제목V Bold"/>
                <a:ea typeface="경기천년제목V Bold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343039" y="2681554"/>
            <a:ext cx="950592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정답 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: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</a:t>
            </a:r>
            <a:r>
              <a:rPr lang="ko-KR" altLang="en-US" sz="5500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기뻐하는 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49288" y="1056320"/>
            <a:ext cx="110934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3-1.</a:t>
            </a:r>
          </a:p>
          <a:p>
            <a:pPr>
              <a:defRPr/>
            </a:pP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dirty="0" smtClean="0">
                <a:latin typeface="경기천년제목V Bold"/>
                <a:ea typeface="경기천년제목V Bold"/>
              </a:rPr>
              <a:t>“</a:t>
            </a:r>
            <a:r>
              <a:rPr lang="ko-KR" altLang="en-US" sz="5500" dirty="0" err="1">
                <a:latin typeface="경기천년제목V Bold"/>
                <a:ea typeface="경기천년제목V Bold"/>
              </a:rPr>
              <a:t>에스라가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백성들 앞에서 책을 </a:t>
            </a:r>
            <a:endParaRPr lang="en-US" altLang="ko-KR" sz="5500" dirty="0" smtClean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ko-KR" altLang="en-US" sz="5500" dirty="0" smtClean="0">
                <a:latin typeface="경기천년제목V Bold"/>
                <a:ea typeface="경기천년제목V Bold"/>
              </a:rPr>
              <a:t>펴자 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백성 중 몇명이 일어섰어요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5312" y="749334"/>
            <a:ext cx="110934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3-1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정답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.</a:t>
            </a:r>
          </a:p>
          <a:p>
            <a:pPr>
              <a:defRPr/>
            </a:pP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dirty="0">
                <a:latin typeface="경기천년제목V Bold"/>
                <a:ea typeface="경기천년제목V Bold"/>
              </a:rPr>
              <a:t>“</a:t>
            </a:r>
            <a:r>
              <a:rPr lang="ko-KR" altLang="en-US" sz="5500" dirty="0" err="1">
                <a:latin typeface="경기천년제목V Bold"/>
                <a:ea typeface="경기천년제목V Bold"/>
              </a:rPr>
              <a:t>에스라가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백성들 앞에서 책을 </a:t>
            </a:r>
            <a:endParaRPr lang="en-US" altLang="ko-KR" sz="5500" dirty="0" smtClean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ko-KR" altLang="en-US" sz="5500" dirty="0" smtClean="0">
                <a:latin typeface="경기천년제목V Bold"/>
                <a:ea typeface="경기천년제목V Bold"/>
              </a:rPr>
              <a:t>펴자 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백성 중 </a:t>
            </a:r>
            <a:r>
              <a:rPr lang="ko-KR" altLang="en-US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몇명이 일어섰어요</a:t>
            </a:r>
            <a:r>
              <a:rPr lang="en-US" altLang="ko-KR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.”</a:t>
            </a:r>
          </a:p>
          <a:p>
            <a:pPr>
              <a:defRPr/>
            </a:pPr>
            <a:endParaRPr lang="en-US" altLang="ko-KR" sz="5500" u="sng" dirty="0">
              <a:solidFill>
                <a:srgbClr val="B51045"/>
              </a:solidFill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=&gt;</a:t>
            </a:r>
            <a:r>
              <a:rPr lang="ko-KR" altLang="en-US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 모든 백성이 일어섬 </a:t>
            </a:r>
            <a:r>
              <a:rPr lang="en-US" altLang="ko-KR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(5</a:t>
            </a:r>
            <a:r>
              <a:rPr lang="ko-KR" altLang="en-US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절</a:t>
            </a:r>
            <a:r>
              <a:rPr lang="en-US" altLang="ko-KR" sz="5500" u="sng" dirty="0">
                <a:solidFill>
                  <a:srgbClr val="B51045"/>
                </a:solidFill>
                <a:latin typeface="경기천년제목V Bold"/>
                <a:ea typeface="경기천년제목V Bold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10885"/>
              <a:ext cx="12192000" cy="68362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0" y="0"/>
              <a:ext cx="7987952" cy="6858000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367674" y="2646123"/>
              <a:ext cx="8457680" cy="4064174"/>
            </a:xfrm>
            <a:prstGeom prst="rect">
              <a:avLst/>
            </a:prstGeom>
            <a:solidFill>
              <a:srgbClr val="AFA8D0"/>
            </a:solidFill>
            <a:ln algn="ctr"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5312" y="1083905"/>
            <a:ext cx="1109342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5500" dirty="0">
                <a:latin typeface="경기천년제목V Bold"/>
                <a:ea typeface="경기천년제목V Bold"/>
              </a:rPr>
              <a:t>문제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3-2.</a:t>
            </a:r>
          </a:p>
          <a:p>
            <a:pPr>
              <a:defRPr/>
            </a:pPr>
            <a:endParaRPr lang="en-US" altLang="ko-KR" sz="5500" dirty="0">
              <a:latin typeface="경기천년제목V Bold"/>
              <a:ea typeface="경기천년제목V Bold"/>
            </a:endParaRPr>
          </a:p>
          <a:p>
            <a:pPr>
              <a:defRPr/>
            </a:pPr>
            <a:r>
              <a:rPr lang="en-US" altLang="ko-KR" sz="5500" dirty="0" smtClean="0">
                <a:latin typeface="경기천년제목V Bold"/>
                <a:ea typeface="경기천년제목V Bold"/>
              </a:rPr>
              <a:t>“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율법을 다 들은 백성들에게 총독 </a:t>
            </a:r>
            <a:r>
              <a:rPr lang="ko-KR" altLang="en-US" sz="5500" dirty="0" err="1">
                <a:latin typeface="경기천년제목V Bold"/>
                <a:ea typeface="경기천년제목V Bold"/>
              </a:rPr>
              <a:t>느헤미야는</a:t>
            </a:r>
            <a:r>
              <a:rPr lang="ko-KR" altLang="en-US" sz="5500" dirty="0">
                <a:latin typeface="경기천년제목V Bold"/>
                <a:ea typeface="경기천년제목V Bold"/>
              </a:rPr>
              <a:t> 슬퍼하며 울라고 말했어요</a:t>
            </a:r>
            <a:r>
              <a:rPr lang="en-US" altLang="ko-KR" sz="5500" dirty="0">
                <a:latin typeface="경기천년제목V Bold"/>
                <a:ea typeface="경기천년제목V Bold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"/>
        <a:cs typeface="Times New Roman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함초롬돋움"/>
        <a:ea typeface=""/>
        <a:cs typeface="Times New Roman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260</Words>
  <Application>Microsoft Office PowerPoint</Application>
  <PresentationFormat>와이드스크린</PresentationFormat>
  <Paragraphs>59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경기천년제목V Bold</vt:lpstr>
      <vt:lpstr>함초롬돋움</vt:lpstr>
      <vt:lpstr>Arial</vt:lpstr>
      <vt:lpstr>Times New Roman</vt:lpstr>
      <vt:lpstr>한컴오피스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방지환</dc:creator>
  <cp:lastModifiedBy>MAIN</cp:lastModifiedBy>
  <cp:revision>16</cp:revision>
  <dcterms:created xsi:type="dcterms:W3CDTF">2022-07-09T04:31:33Z</dcterms:created>
  <dcterms:modified xsi:type="dcterms:W3CDTF">2022-07-21T08:07:18Z</dcterms:modified>
  <cp:version>0906.0100.01</cp:version>
</cp:coreProperties>
</file>