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6858000" cy="12192000"/>
  <p:notesSz cx="6797675" cy="9926638"/>
  <p:defaultTextStyle>
    <a:defPPr>
      <a:defRPr lang="ko-KR"/>
    </a:defPPr>
    <a:lvl1pPr marL="0" algn="l" defTabSz="914400" rtl="0" eaLnBrk="1" latinLnBrk="1" hangingPunct="1">
      <a:defRPr sz="1012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012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012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012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012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012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012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012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0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9">
          <p15:clr>
            <a:srgbClr val="A4A3A4"/>
          </p15:clr>
        </p15:guide>
        <p15:guide id="2" pos="21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2579"/>
    <p:restoredTop sz="90000"/>
  </p:normalViewPr>
  <p:slideViewPr>
    <p:cSldViewPr snapToGrid="0" snapToObjects="1">
      <p:cViewPr varScale="1">
        <p:scale>
          <a:sx n="57" d="100"/>
          <a:sy n="57" d="100"/>
        </p:scale>
        <p:origin x="3672" y="84"/>
      </p:cViewPr>
      <p:guideLst>
        <p:guide orient="horz" pos="3839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49" y="3787422"/>
            <a:ext cx="5829299" cy="2613377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699" y="6908800"/>
            <a:ext cx="4800599" cy="31157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40A130E-E3B8-4EBE-931F-81B26B8448AA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800C6A38-4290-41DD-B95C-4155372FD4A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39559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3787422"/>
            <a:ext cx="6858000" cy="2613377"/>
          </a:xfrm>
        </p:spPr>
        <p:txBody>
          <a:bodyPr>
            <a:normAutofit/>
          </a:bodyPr>
          <a:lstStyle>
            <a:lvl1pPr>
              <a:defRPr sz="2475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CA348888-F454-4AD2-BA62-3AF29D9807C0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529235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899" y="488245"/>
            <a:ext cx="6172199" cy="2032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1607330" y="3937001"/>
            <a:ext cx="3643324" cy="571499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350"/>
            </a:lvl1pPr>
          </a:lstStyle>
          <a:p>
            <a:pPr lvl="0">
              <a:defRPr/>
            </a:pPr>
            <a:r>
              <a:rPr lang="ko-KR" altLang="en-US"/>
              <a:t>첫째 목차</a:t>
            </a:r>
          </a:p>
          <a:p>
            <a:pPr lvl="0">
              <a:defRPr/>
            </a:pPr>
            <a:r>
              <a:rPr lang="ko-KR" altLang="en-US"/>
              <a:t>둘째 목차</a:t>
            </a:r>
          </a:p>
          <a:p>
            <a:pPr lvl="0">
              <a:defRPr/>
            </a:pPr>
            <a:r>
              <a:rPr lang="ko-KR" altLang="en-US"/>
              <a:t>셋째 목차</a:t>
            </a:r>
          </a:p>
          <a:p>
            <a:pPr lvl="0">
              <a:defRPr/>
            </a:pPr>
            <a:r>
              <a:rPr lang="ko-KR" altLang="en-US"/>
              <a:t>넷째 목차</a:t>
            </a:r>
          </a:p>
          <a:p>
            <a:pPr lvl="0">
              <a:defRPr/>
            </a:pPr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6FEC12-A4C9-4837-AF94-AD867782C04C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88554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49" y="488245"/>
            <a:ext cx="1543049" cy="10402711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899" y="488245"/>
            <a:ext cx="4514849" cy="10402711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7F84A3-4F29-4053-ACFD-1BAF2D3F140C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8453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4953836A-82A3-4C8B-9D31-CD724F3673ED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21946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D2EBAF6-36D0-4DD8-B695-D4C1B37E35D6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92637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4" y="7834489"/>
            <a:ext cx="5829299" cy="2421466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4" y="5167490"/>
            <a:ext cx="5829299" cy="2666999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012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60728D28-603B-4EFC-80F8-17E5E9107035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7365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899" y="2844800"/>
            <a:ext cx="3028949" cy="8046156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2"/>
            </a:lvl4pPr>
            <a:lvl5pPr>
              <a:defRPr sz="1012"/>
            </a:lvl5pPr>
            <a:lvl6pPr>
              <a:defRPr sz="1012"/>
            </a:lvl6pPr>
            <a:lvl7pPr>
              <a:defRPr sz="1012"/>
            </a:lvl7pPr>
            <a:lvl8pPr>
              <a:defRPr sz="1012"/>
            </a:lvl8pPr>
            <a:lvl9pPr>
              <a:defRPr sz="1575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49" y="2844800"/>
            <a:ext cx="3028949" cy="8046156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2"/>
            </a:lvl4pPr>
            <a:lvl5pPr>
              <a:defRPr sz="1012"/>
            </a:lvl5pPr>
            <a:lvl6pPr>
              <a:defRPr sz="1012"/>
            </a:lvl6pPr>
            <a:lvl7pPr>
              <a:defRPr sz="1012"/>
            </a:lvl7pPr>
            <a:lvl8pPr>
              <a:defRPr sz="1012"/>
            </a:lvl8pPr>
            <a:lvl9pPr>
              <a:defRPr sz="1575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27A1F4E-0809-4239-8034-C38E431DAF92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02017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E0DA496-7307-4E8B-88DE-CB97B48BAB6F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9717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342020" y="2921001"/>
            <a:ext cx="6172199" cy="80448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>
              <a:defRPr/>
            </a:pPr>
            <a:r>
              <a:rPr lang="ko-KR" altLang="en-US"/>
              <a:t>표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8721E90-850C-410B-8B89-8394F580CFDA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436735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42899" y="2844800"/>
            <a:ext cx="3028949" cy="3904000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2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3486149" y="2844800"/>
            <a:ext cx="3028949" cy="3904000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2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342020" y="7083058"/>
            <a:ext cx="3028949" cy="3904000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2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5270" y="7083058"/>
            <a:ext cx="3028949" cy="3904000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2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419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5" y="8534400"/>
            <a:ext cx="4114799" cy="1007534"/>
          </a:xfrm>
        </p:spPr>
        <p:txBody>
          <a:bodyPr anchor="b"/>
          <a:lstStyle>
            <a:lvl1pPr algn="l">
              <a:defRPr sz="1125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5" y="1089377"/>
            <a:ext cx="4114799" cy="73152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575"/>
            </a:lvl2pPr>
            <a:lvl3pPr marL="914400" indent="0">
              <a:buNone/>
              <a:defRPr sz="1350"/>
            </a:lvl3pPr>
            <a:lvl4pPr marL="1371600" indent="0">
              <a:buNone/>
              <a:defRPr sz="1125"/>
            </a:lvl4pPr>
            <a:lvl5pPr marL="1828800" indent="0">
              <a:buNone/>
              <a:defRPr sz="1125"/>
            </a:lvl5pPr>
            <a:lvl6pPr marL="2286000" indent="0">
              <a:buNone/>
              <a:defRPr sz="1125"/>
            </a:lvl6pPr>
            <a:lvl7pPr marL="2743200" indent="0">
              <a:buNone/>
              <a:defRPr sz="1125"/>
            </a:lvl7pPr>
            <a:lvl8pPr marL="3200400" indent="0">
              <a:buNone/>
              <a:defRPr sz="1125"/>
            </a:lvl8pPr>
            <a:lvl9pPr marL="3657600" indent="0">
              <a:buNone/>
              <a:defRPr sz="1125"/>
            </a:lvl9pPr>
          </a:lstStyle>
          <a:p>
            <a:pPr lvl="0">
              <a:defRPr/>
            </a:pPr>
            <a:r>
              <a:rPr lang="ko-KR" altLang="en-US"/>
              <a:t>그림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5" y="9541934"/>
            <a:ext cx="4114799" cy="1430865"/>
          </a:xfrm>
        </p:spPr>
        <p:txBody>
          <a:bodyPr/>
          <a:lstStyle>
            <a:lvl1pPr marL="0" indent="0">
              <a:buNone/>
              <a:defRPr sz="787"/>
            </a:lvl1pPr>
            <a:lvl2pPr marL="457200" indent="0">
              <a:buNone/>
              <a:defRPr sz="675"/>
            </a:lvl2pPr>
            <a:lvl3pPr marL="914400" indent="0">
              <a:buNone/>
              <a:defRPr sz="562"/>
            </a:lvl3pPr>
            <a:lvl4pPr marL="1371600" indent="0">
              <a:buNone/>
              <a:defRPr sz="506"/>
            </a:lvl4pPr>
            <a:lvl5pPr marL="1828800" indent="0">
              <a:buNone/>
              <a:defRPr sz="506"/>
            </a:lvl5pPr>
            <a:lvl6pPr marL="2286000" indent="0">
              <a:buNone/>
              <a:defRPr sz="506"/>
            </a:lvl6pPr>
            <a:lvl7pPr marL="2743200" indent="0">
              <a:buNone/>
              <a:defRPr sz="506"/>
            </a:lvl7pPr>
            <a:lvl8pPr marL="3200400" indent="0">
              <a:buNone/>
              <a:defRPr sz="506"/>
            </a:lvl8pPr>
            <a:lvl9pPr marL="3657600" indent="0">
              <a:buNone/>
              <a:defRPr sz="506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8066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899" y="488245"/>
            <a:ext cx="6172199" cy="2032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899" y="2844800"/>
            <a:ext cx="6172199" cy="8046156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899" y="11300178"/>
            <a:ext cx="1600199" cy="649111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2023-07-16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49" y="11300178"/>
            <a:ext cx="2171699" cy="649111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899" y="11300178"/>
            <a:ext cx="1600199" cy="649111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38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88595" y="316889"/>
            <a:ext cx="6480810" cy="11201181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88595" y="3931151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12000" b="1" dirty="0">
                <a:solidFill>
                  <a:schemeClr val="dk1"/>
                </a:solidFill>
              </a:rPr>
              <a:t>유튜브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88595" y="7535887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10800000">
            <a:off x="188595" y="316889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12000" b="1" dirty="0">
                <a:solidFill>
                  <a:schemeClr val="dk1"/>
                </a:solidFill>
              </a:rPr>
              <a:t>유튜브</a:t>
            </a:r>
          </a:p>
        </p:txBody>
      </p:sp>
    </p:spTree>
    <p:extLst>
      <p:ext uri="{BB962C8B-B14F-4D97-AF65-F5344CB8AC3E}">
        <p14:creationId xmlns:p14="http://schemas.microsoft.com/office/powerpoint/2010/main" val="351094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88595" y="316889"/>
            <a:ext cx="6480810" cy="11201181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88595" y="3931151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14000" b="1" dirty="0">
                <a:solidFill>
                  <a:schemeClr val="dk1"/>
                </a:solidFill>
              </a:rPr>
              <a:t>게임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88595" y="7535887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10800000">
            <a:off x="188595" y="316889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14000" b="1" dirty="0">
                <a:solidFill>
                  <a:schemeClr val="dk1"/>
                </a:solidFill>
              </a:rPr>
              <a:t>게임</a:t>
            </a:r>
          </a:p>
        </p:txBody>
      </p:sp>
    </p:spTree>
    <p:extLst>
      <p:ext uri="{BB962C8B-B14F-4D97-AF65-F5344CB8AC3E}">
        <p14:creationId xmlns:p14="http://schemas.microsoft.com/office/powerpoint/2010/main" val="207169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88595" y="316889"/>
            <a:ext cx="6480810" cy="11201181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88595" y="3931151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11000" b="1" dirty="0" err="1">
                <a:solidFill>
                  <a:schemeClr val="dk1"/>
                </a:solidFill>
              </a:rPr>
              <a:t>시기질투</a:t>
            </a:r>
            <a:endParaRPr lang="ko-KR" altLang="en-US" sz="11000" b="1" dirty="0">
              <a:solidFill>
                <a:schemeClr val="dk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88595" y="7535887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10800000">
            <a:off x="188595" y="316889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11000" b="1" dirty="0" err="1">
                <a:solidFill>
                  <a:schemeClr val="dk1"/>
                </a:solidFill>
              </a:rPr>
              <a:t>시기질투</a:t>
            </a:r>
            <a:endParaRPr lang="ko-KR" altLang="en-US" sz="110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29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88595" y="316889"/>
            <a:ext cx="6480810" cy="11201181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88595" y="3931151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13000" b="1" dirty="0">
                <a:solidFill>
                  <a:schemeClr val="dk1"/>
                </a:solidFill>
              </a:rPr>
              <a:t>욕심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88595" y="7535887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10800000">
            <a:off x="188595" y="316889"/>
            <a:ext cx="6480810" cy="3600450"/>
          </a:xfrm>
          <a:prstGeom prst="rect">
            <a:avLst/>
          </a:prstGeom>
          <a:noFill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13000" b="1" dirty="0">
                <a:solidFill>
                  <a:schemeClr val="dk1"/>
                </a:solidFill>
              </a:rPr>
              <a:t>욕심</a:t>
            </a:r>
          </a:p>
        </p:txBody>
      </p:sp>
    </p:spTree>
    <p:extLst>
      <p:ext uri="{BB962C8B-B14F-4D97-AF65-F5344CB8AC3E}">
        <p14:creationId xmlns:p14="http://schemas.microsoft.com/office/powerpoint/2010/main" val="3477030484"/>
      </p:ext>
    </p:extLst>
  </p:cSld>
  <p:clrMapOvr>
    <a:masterClrMapping/>
  </p:clrMapOvr>
</p:sld>
</file>

<file path=ppt/theme/theme1.xml><?xml version="1.0" encoding="utf-8"?>
<a:theme xmlns:a="http://schemas.openxmlformats.org/drawing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4A45FF"/>
      </a:hlink>
      <a:folHlink>
        <a:srgbClr val="BE27BB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와이드스크린</PresentationFormat>
  <Paragraphs>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Calibri</vt:lpstr>
      <vt:lpstr>한컴오피스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MAIN</cp:lastModifiedBy>
  <cp:revision>4</cp:revision>
  <cp:lastPrinted>2023-07-16T03:48:35Z</cp:lastPrinted>
  <dcterms:created xsi:type="dcterms:W3CDTF">2023-07-15T14:33:04Z</dcterms:created>
  <dcterms:modified xsi:type="dcterms:W3CDTF">2023-07-16T03:49:06Z</dcterms:modified>
  <cp:version>12.0.0.3146</cp:version>
</cp:coreProperties>
</file>